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11"/>
  </p:notesMasterIdLst>
  <p:sldIdLst>
    <p:sldId id="307" r:id="rId6"/>
    <p:sldId id="355" r:id="rId7"/>
    <p:sldId id="359" r:id="rId8"/>
    <p:sldId id="358" r:id="rId9"/>
    <p:sldId id="349" r:id="rId1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6A9048-63E6-8EF0-599B-CD4125CF8126}" name="Gil Loewenthal" initials="GL" userId="S::gill@Oncohost.com::90d119f1-0381-4063-8fa2-d81ab9c7d657" providerId="AD"/>
  <p188:author id="{C1A7A3FD-3171-142A-DD4B-3F9D23B1C841}" name="Eyal Jacob" initials="EJ" userId="S::Eyal@Oncohost.com::19ec1fb7-bc19-4e49-ba6b-1e9e2631ed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192" autoAdjust="0"/>
  </p:normalViewPr>
  <p:slideViewPr>
    <p:cSldViewPr snapToGrid="0">
      <p:cViewPr varScale="1">
        <p:scale>
          <a:sx n="70" d="100"/>
          <a:sy n="70" d="100"/>
        </p:scale>
        <p:origin x="536"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839DC-0721-5441-8214-B4562C2CECBC}" type="datetimeFigureOut">
              <a:rPr lang="en-IL" smtClean="0"/>
              <a:t>08/09/2025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F676D-3201-114D-BD29-F758CECB5D8B}" type="slidenum">
              <a:rPr lang="en-IL" smtClean="0"/>
              <a:t>‹#›</a:t>
            </a:fld>
            <a:endParaRPr lang="en-IL"/>
          </a:p>
        </p:txBody>
      </p:sp>
    </p:spTree>
    <p:extLst>
      <p:ext uri="{BB962C8B-B14F-4D97-AF65-F5344CB8AC3E}">
        <p14:creationId xmlns:p14="http://schemas.microsoft.com/office/powerpoint/2010/main" val="1633053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7A15-1ADD-E8AA-84D5-571BE8999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1C5A9-42CA-606E-4E4A-2D76B4580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8A09A-FB95-FD27-BAA2-1F67A962F031}"/>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61C9758C-EC37-E1AC-EB26-05B64B8F76EC}"/>
              </a:ext>
            </a:extLst>
          </p:cNvPr>
          <p:cNvSpPr>
            <a:spLocks noGrp="1"/>
          </p:cNvSpPr>
          <p:nvPr>
            <p:ph type="sldNum" sz="quarter" idx="5"/>
          </p:nvPr>
        </p:nvSpPr>
        <p:spPr/>
        <p:txBody>
          <a:bodyPr/>
          <a:lstStyle/>
          <a:p>
            <a:fld id="{3FDF676D-3201-114D-BD29-F758CECB5D8B}" type="slidenum">
              <a:rPr lang="en-IL" smtClean="0"/>
              <a:t>2</a:t>
            </a:fld>
            <a:endParaRPr lang="en-IL"/>
          </a:p>
        </p:txBody>
      </p:sp>
    </p:spTree>
    <p:extLst>
      <p:ext uri="{BB962C8B-B14F-4D97-AF65-F5344CB8AC3E}">
        <p14:creationId xmlns:p14="http://schemas.microsoft.com/office/powerpoint/2010/main" val="152918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3E983-89E5-0D5B-7749-372F96BCB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B4A9C-B961-5A4B-5CF9-B2FA5AE2E3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5383F-3873-822A-44CA-BD07EB62E6FA}"/>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A17BD12A-F24A-A40B-D8CF-8FB5BCCD1688}"/>
              </a:ext>
            </a:extLst>
          </p:cNvPr>
          <p:cNvSpPr>
            <a:spLocks noGrp="1"/>
          </p:cNvSpPr>
          <p:nvPr>
            <p:ph type="sldNum" sz="quarter" idx="5"/>
          </p:nvPr>
        </p:nvSpPr>
        <p:spPr/>
        <p:txBody>
          <a:bodyPr/>
          <a:lstStyle/>
          <a:p>
            <a:fld id="{3FDF676D-3201-114D-BD29-F758CECB5D8B}" type="slidenum">
              <a:rPr lang="en-IL" smtClean="0"/>
              <a:t>3</a:t>
            </a:fld>
            <a:endParaRPr lang="en-IL"/>
          </a:p>
        </p:txBody>
      </p:sp>
    </p:spTree>
    <p:extLst>
      <p:ext uri="{BB962C8B-B14F-4D97-AF65-F5344CB8AC3E}">
        <p14:creationId xmlns:p14="http://schemas.microsoft.com/office/powerpoint/2010/main" val="415997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CED07-DA39-A0F0-23C5-E1AE7C4DE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A57FF-B593-19D5-ED3F-DDF6C64E0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8169E-954B-E465-DAD1-0B0177E5D3AF}"/>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FE86D96B-536A-F99F-8962-13E2C917F80D}"/>
              </a:ext>
            </a:extLst>
          </p:cNvPr>
          <p:cNvSpPr>
            <a:spLocks noGrp="1"/>
          </p:cNvSpPr>
          <p:nvPr>
            <p:ph type="sldNum" sz="quarter" idx="5"/>
          </p:nvPr>
        </p:nvSpPr>
        <p:spPr/>
        <p:txBody>
          <a:bodyPr/>
          <a:lstStyle/>
          <a:p>
            <a:fld id="{3FDF676D-3201-114D-BD29-F758CECB5D8B}" type="slidenum">
              <a:rPr lang="en-IL" smtClean="0"/>
              <a:t>4</a:t>
            </a:fld>
            <a:endParaRPr lang="en-IL"/>
          </a:p>
        </p:txBody>
      </p:sp>
    </p:spTree>
    <p:extLst>
      <p:ext uri="{BB962C8B-B14F-4D97-AF65-F5344CB8AC3E}">
        <p14:creationId xmlns:p14="http://schemas.microsoft.com/office/powerpoint/2010/main" val="17185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2F59-5B26-CB41-9CD5-8F76495392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14AD6-4665-257E-AA23-8EE47DB5F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B22C1-921B-BF65-0B67-575672E72F20}"/>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17C3DC33-B5DC-748D-CD14-FCD3ED0600BD}"/>
              </a:ext>
            </a:extLst>
          </p:cNvPr>
          <p:cNvSpPr>
            <a:spLocks noGrp="1"/>
          </p:cNvSpPr>
          <p:nvPr>
            <p:ph type="sldNum" sz="quarter" idx="5"/>
          </p:nvPr>
        </p:nvSpPr>
        <p:spPr/>
        <p:txBody>
          <a:bodyPr/>
          <a:lstStyle/>
          <a:p>
            <a:fld id="{3FDF676D-3201-114D-BD29-F758CECB5D8B}" type="slidenum">
              <a:rPr lang="en-IL" smtClean="0"/>
              <a:t>5</a:t>
            </a:fld>
            <a:endParaRPr lang="en-IL"/>
          </a:p>
        </p:txBody>
      </p:sp>
    </p:spTree>
    <p:extLst>
      <p:ext uri="{BB962C8B-B14F-4D97-AF65-F5344CB8AC3E}">
        <p14:creationId xmlns:p14="http://schemas.microsoft.com/office/powerpoint/2010/main" val="21174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EE967-EC4C-A40E-961E-DB764F2B59C8}"/>
              </a:ext>
            </a:extLst>
          </p:cNvPr>
          <p:cNvSpPr>
            <a:spLocks noGrp="1"/>
          </p:cNvSpPr>
          <p:nvPr>
            <p:ph type="title" hasCustomPrompt="1"/>
          </p:nvPr>
        </p:nvSpPr>
        <p:spPr>
          <a:xfrm>
            <a:off x="2298849" y="1938336"/>
            <a:ext cx="9030288" cy="2227264"/>
          </a:xfrm>
        </p:spPr>
        <p:txBody>
          <a:bodyPr/>
          <a:lstStyle>
            <a:lvl1pPr>
              <a:lnSpc>
                <a:spcPct val="98000"/>
              </a:lnSpc>
              <a:defRPr sz="7250" spc="125" baseline="0">
                <a:solidFill>
                  <a:schemeClr val="bg1"/>
                </a:solidFill>
              </a:defRPr>
            </a:lvl1pPr>
          </a:lstStyle>
          <a:p>
            <a:r>
              <a:rPr lang="en-US" dirty="0"/>
              <a:t>Presentation</a:t>
            </a:r>
            <a:br>
              <a:rPr lang="en-US" dirty="0"/>
            </a:br>
            <a:r>
              <a:rPr lang="en-US" dirty="0"/>
              <a:t>Title</a:t>
            </a:r>
          </a:p>
        </p:txBody>
      </p:sp>
      <p:sp>
        <p:nvSpPr>
          <p:cNvPr id="14" name="Text Placeholder 13">
            <a:extLst>
              <a:ext uri="{FF2B5EF4-FFF2-40B4-BE49-F238E27FC236}">
                <a16:creationId xmlns:a16="http://schemas.microsoft.com/office/drawing/2014/main" id="{6D38262F-4249-3156-ABF6-7E567B88F774}"/>
              </a:ext>
            </a:extLst>
          </p:cNvPr>
          <p:cNvSpPr>
            <a:spLocks noGrp="1"/>
          </p:cNvSpPr>
          <p:nvPr>
            <p:ph type="body" sz="quarter" idx="10" hasCustomPrompt="1"/>
          </p:nvPr>
        </p:nvSpPr>
        <p:spPr>
          <a:xfrm>
            <a:off x="1867022" y="4635500"/>
            <a:ext cx="1930518" cy="338554"/>
          </a:xfrm>
        </p:spPr>
        <p:txBody>
          <a:bodyPr/>
          <a:lstStyle>
            <a:lvl1pPr marL="0" indent="0">
              <a:buNone/>
              <a:defRPr sz="1600" b="0" i="0">
                <a:solidFill>
                  <a:schemeClr val="bg1"/>
                </a:solidFill>
                <a:latin typeface="Century Gothic" panose="020B0502020202020204" pitchFamily="34" charset="0"/>
              </a:defRPr>
            </a:lvl1pPr>
          </a:lstStyle>
          <a:p>
            <a:pPr lvl="0"/>
            <a:r>
              <a:rPr lang="en-US" dirty="0"/>
              <a:t>Name </a:t>
            </a:r>
            <a:r>
              <a:rPr lang="en-US" dirty="0" err="1"/>
              <a:t>Lastname</a:t>
            </a:r>
            <a:endParaRPr lang="en-US" dirty="0"/>
          </a:p>
        </p:txBody>
      </p:sp>
      <p:sp>
        <p:nvSpPr>
          <p:cNvPr id="15" name="Text Placeholder 13">
            <a:extLst>
              <a:ext uri="{FF2B5EF4-FFF2-40B4-BE49-F238E27FC236}">
                <a16:creationId xmlns:a16="http://schemas.microsoft.com/office/drawing/2014/main" id="{610D8FAE-CE21-412C-A9E1-B7A7CE78AEAB}"/>
              </a:ext>
            </a:extLst>
          </p:cNvPr>
          <p:cNvSpPr>
            <a:spLocks noGrp="1"/>
          </p:cNvSpPr>
          <p:nvPr>
            <p:ph type="body" sz="quarter" idx="11" hasCustomPrompt="1"/>
          </p:nvPr>
        </p:nvSpPr>
        <p:spPr>
          <a:xfrm>
            <a:off x="4375437" y="4635500"/>
            <a:ext cx="2438557" cy="338554"/>
          </a:xfrm>
        </p:spPr>
        <p:txBody>
          <a:bodyPr/>
          <a:lstStyle>
            <a:lvl1pPr marL="0" indent="0">
              <a:buNone/>
              <a:defRPr sz="1600" b="0" i="0">
                <a:solidFill>
                  <a:schemeClr val="bg1"/>
                </a:solidFill>
                <a:latin typeface="Century Gothic" panose="020B0502020202020204" pitchFamily="34" charset="0"/>
              </a:defRPr>
            </a:lvl1pPr>
          </a:lstStyle>
          <a:p>
            <a:pPr lvl="0"/>
            <a:r>
              <a:rPr lang="en-US" dirty="0"/>
              <a:t>Date</a:t>
            </a:r>
          </a:p>
        </p:txBody>
      </p:sp>
      <p:sp>
        <p:nvSpPr>
          <p:cNvPr id="16" name="Text Placeholder 13">
            <a:extLst>
              <a:ext uri="{FF2B5EF4-FFF2-40B4-BE49-F238E27FC236}">
                <a16:creationId xmlns:a16="http://schemas.microsoft.com/office/drawing/2014/main" id="{26D1E11A-C094-3679-8354-18D2A1AE97AF}"/>
              </a:ext>
            </a:extLst>
          </p:cNvPr>
          <p:cNvSpPr>
            <a:spLocks noGrp="1"/>
          </p:cNvSpPr>
          <p:nvPr>
            <p:ph type="body" sz="quarter" idx="12" hasCustomPrompt="1"/>
          </p:nvPr>
        </p:nvSpPr>
        <p:spPr>
          <a:xfrm>
            <a:off x="3797540" y="4635500"/>
            <a:ext cx="355631" cy="381000"/>
          </a:xfrm>
        </p:spPr>
        <p:txBody>
          <a:bodyPr/>
          <a:lstStyle>
            <a:lvl1pPr marL="0" indent="0">
              <a:buNone/>
              <a:defRPr sz="1800" b="0" i="0">
                <a:solidFill>
                  <a:schemeClr val="bg1"/>
                </a:solidFill>
                <a:latin typeface="Century Gothic" panose="020B0502020202020204" pitchFamily="34" charset="0"/>
              </a:defRPr>
            </a:lvl1pPr>
          </a:lstStyle>
          <a:p>
            <a:pPr lvl="0"/>
            <a:r>
              <a:rPr lang="en-US" dirty="0"/>
              <a:t>|</a:t>
            </a:r>
          </a:p>
        </p:txBody>
      </p:sp>
      <p:cxnSp>
        <p:nvCxnSpPr>
          <p:cNvPr id="6" name="Straight Connector 5">
            <a:extLst>
              <a:ext uri="{FF2B5EF4-FFF2-40B4-BE49-F238E27FC236}">
                <a16:creationId xmlns:a16="http://schemas.microsoft.com/office/drawing/2014/main" id="{7CA233C2-B390-182B-AF80-8DAF55AFEEEC}"/>
              </a:ext>
            </a:extLst>
          </p:cNvPr>
          <p:cNvCxnSpPr>
            <a:cxnSpLocks/>
          </p:cNvCxnSpPr>
          <p:nvPr userDrawn="1"/>
        </p:nvCxnSpPr>
        <p:spPr>
          <a:xfrm>
            <a:off x="1912744" y="1938336"/>
            <a:ext cx="0" cy="2163764"/>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descr="A white letters on a black background&#10;&#10;Description automatically generated with medium confidence">
            <a:extLst>
              <a:ext uri="{FF2B5EF4-FFF2-40B4-BE49-F238E27FC236}">
                <a16:creationId xmlns:a16="http://schemas.microsoft.com/office/drawing/2014/main" id="{1BD5E278-59E1-93F0-2FC3-5730E516BC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3018" y="307323"/>
            <a:ext cx="1987679" cy="273050"/>
          </a:xfrm>
          <a:prstGeom prst="rect">
            <a:avLst/>
          </a:prstGeom>
        </p:spPr>
      </p:pic>
    </p:spTree>
    <p:extLst>
      <p:ext uri="{BB962C8B-B14F-4D97-AF65-F5344CB8AC3E}">
        <p14:creationId xmlns:p14="http://schemas.microsoft.com/office/powerpoint/2010/main" val="336277614"/>
      </p:ext>
    </p:extLst>
  </p:cSld>
  <p:clrMapOvr>
    <a:masterClrMapping/>
  </p:clrMapOvr>
  <p:extLst>
    <p:ext uri="{DCECCB84-F9BA-43D5-87BE-67443E8EF086}">
      <p15:sldGuideLst xmlns:p15="http://schemas.microsoft.com/office/powerpoint/2012/main">
        <p15:guide id="1" orient="horz" pos="4320">
          <p15:clr>
            <a:srgbClr val="FBAE40"/>
          </p15:clr>
        </p15:guide>
        <p15:guide id="2" pos="767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0191"/>
            <a:ext cx="10605236" cy="514007"/>
          </a:xfrm>
        </p:spPr>
        <p:txBody>
          <a:bodyPr/>
          <a:lstStyle>
            <a:lvl1pPr>
              <a:defRPr>
                <a:solidFill>
                  <a:schemeClr val="tx2"/>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1835"/>
            <a:ext cx="10605241" cy="359457"/>
          </a:xfrm>
        </p:spPr>
        <p:txBody>
          <a:bodyPr/>
          <a:lstStyle>
            <a:lvl1pPr marL="0" indent="0">
              <a:lnSpc>
                <a:spcPct val="120000"/>
              </a:lnSpc>
              <a:buNone/>
              <a:defRPr sz="1600" b="0"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8D5871EF-5E64-201B-63CB-76D82381E282}"/>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5F00DA5B-04DD-AB92-B1D2-DBF7CFC5E753}"/>
              </a:ext>
            </a:extLst>
          </p:cNvPr>
          <p:cNvSpPr>
            <a:spLocks noGrp="1"/>
          </p:cNvSpPr>
          <p:nvPr>
            <p:ph type="body" sz="quarter" idx="16"/>
          </p:nvPr>
        </p:nvSpPr>
        <p:spPr>
          <a:xfrm>
            <a:off x="1041468" y="2175467"/>
            <a:ext cx="5613765"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3" name="Picture Placeholder 12">
            <a:extLst>
              <a:ext uri="{FF2B5EF4-FFF2-40B4-BE49-F238E27FC236}">
                <a16:creationId xmlns:a16="http://schemas.microsoft.com/office/drawing/2014/main" id="{3B9B0DFA-4CE9-D692-48A9-D11A0421C73E}"/>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Tree>
    <p:extLst>
      <p:ext uri="{BB962C8B-B14F-4D97-AF65-F5344CB8AC3E}">
        <p14:creationId xmlns:p14="http://schemas.microsoft.com/office/powerpoint/2010/main" val="201969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ables + Images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36" name="Slide Number Placeholder 35">
            <a:extLst>
              <a:ext uri="{FF2B5EF4-FFF2-40B4-BE49-F238E27FC236}">
                <a16:creationId xmlns:a16="http://schemas.microsoft.com/office/drawing/2014/main" id="{C338692C-E29F-95E4-D407-B126E664564B}"/>
              </a:ext>
            </a:extLst>
          </p:cNvPr>
          <p:cNvSpPr>
            <a:spLocks noGrp="1"/>
          </p:cNvSpPr>
          <p:nvPr>
            <p:ph type="sldNum" sz="quarter" idx="4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2D75A6F6-7EAA-EAA6-3707-59D596A46AA3}"/>
              </a:ext>
            </a:extLst>
          </p:cNvPr>
          <p:cNvSpPr>
            <a:spLocks noGrp="1"/>
          </p:cNvSpPr>
          <p:nvPr>
            <p:ph type="body" sz="quarter" idx="15"/>
          </p:nvPr>
        </p:nvSpPr>
        <p:spPr>
          <a:xfrm>
            <a:off x="353591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 name="Text Placeholder 12">
            <a:extLst>
              <a:ext uri="{FF2B5EF4-FFF2-40B4-BE49-F238E27FC236}">
                <a16:creationId xmlns:a16="http://schemas.microsoft.com/office/drawing/2014/main" id="{3DCF4F7B-CF5F-2258-AE24-0D969F454492}"/>
              </a:ext>
            </a:extLst>
          </p:cNvPr>
          <p:cNvSpPr>
            <a:spLocks noGrp="1"/>
          </p:cNvSpPr>
          <p:nvPr>
            <p:ph type="body" sz="quarter" idx="21"/>
          </p:nvPr>
        </p:nvSpPr>
        <p:spPr>
          <a:xfrm>
            <a:off x="6378355"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21" name="Text Placeholder 12">
            <a:extLst>
              <a:ext uri="{FF2B5EF4-FFF2-40B4-BE49-F238E27FC236}">
                <a16:creationId xmlns:a16="http://schemas.microsoft.com/office/drawing/2014/main" id="{D4507606-714D-3619-6500-C5A70446EE76}"/>
              </a:ext>
            </a:extLst>
          </p:cNvPr>
          <p:cNvSpPr>
            <a:spLocks noGrp="1"/>
          </p:cNvSpPr>
          <p:nvPr>
            <p:ph type="body" sz="quarter" idx="26" hasCustomPrompt="1"/>
          </p:nvPr>
        </p:nvSpPr>
        <p:spPr>
          <a:xfrm>
            <a:off x="922080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2" name="Title 8">
            <a:extLst>
              <a:ext uri="{FF2B5EF4-FFF2-40B4-BE49-F238E27FC236}">
                <a16:creationId xmlns:a16="http://schemas.microsoft.com/office/drawing/2014/main" id="{95BD277F-0DCF-FEE6-4939-AFF3F149E84B}"/>
              </a:ext>
            </a:extLst>
          </p:cNvPr>
          <p:cNvSpPr>
            <a:spLocks noGrp="1"/>
          </p:cNvSpPr>
          <p:nvPr>
            <p:ph type="title" hasCustomPrompt="1"/>
          </p:nvPr>
        </p:nvSpPr>
        <p:spPr>
          <a:xfrm>
            <a:off x="351507" y="790019"/>
            <a:ext cx="11171702" cy="548066"/>
          </a:xfrm>
        </p:spPr>
        <p:txBody>
          <a:bodyPr anchor="t"/>
          <a:lstStyle>
            <a:lvl1pPr>
              <a:defRPr>
                <a:solidFill>
                  <a:schemeClr val="bg1"/>
                </a:solidFill>
              </a:defRPr>
            </a:lvl1pPr>
          </a:lstStyle>
          <a:p>
            <a:r>
              <a:rPr lang="en-US" dirty="0"/>
              <a:t>Lorem ipsum dolor</a:t>
            </a:r>
          </a:p>
        </p:txBody>
      </p:sp>
      <p:cxnSp>
        <p:nvCxnSpPr>
          <p:cNvPr id="33" name="Straight Connector 32">
            <a:extLst>
              <a:ext uri="{FF2B5EF4-FFF2-40B4-BE49-F238E27FC236}">
                <a16:creationId xmlns:a16="http://schemas.microsoft.com/office/drawing/2014/main" id="{E4D8B2E4-5D23-225F-2248-B662A316AA37}"/>
              </a:ext>
            </a:extLst>
          </p:cNvPr>
          <p:cNvCxnSpPr>
            <a:cxnSpLocks/>
          </p:cNvCxnSpPr>
          <p:nvPr userDrawn="1"/>
        </p:nvCxnSpPr>
        <p:spPr>
          <a:xfrm flipH="1">
            <a:off x="351508" y="1609993"/>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3D7F296B-C000-119E-FF7D-4D69C4F7CB20}"/>
              </a:ext>
            </a:extLst>
          </p:cNvPr>
          <p:cNvSpPr>
            <a:spLocks noGrp="1"/>
          </p:cNvSpPr>
          <p:nvPr>
            <p:ph type="body" sz="quarter" idx="10" hasCustomPrompt="1"/>
          </p:nvPr>
        </p:nvSpPr>
        <p:spPr>
          <a:xfrm>
            <a:off x="351562" y="1914793"/>
            <a:ext cx="3109413" cy="949619"/>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br>
              <a:rPr lang="en-US" dirty="0"/>
            </a:b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5" name="Picture Placeholder 12">
            <a:extLst>
              <a:ext uri="{FF2B5EF4-FFF2-40B4-BE49-F238E27FC236}">
                <a16:creationId xmlns:a16="http://schemas.microsoft.com/office/drawing/2014/main" id="{35E2E1C5-4F8E-46FF-0027-47620472092C}"/>
              </a:ext>
            </a:extLst>
          </p:cNvPr>
          <p:cNvSpPr>
            <a:spLocks noGrp="1"/>
          </p:cNvSpPr>
          <p:nvPr>
            <p:ph type="pic" sz="quarter" idx="11" hasCustomPrompt="1"/>
          </p:nvPr>
        </p:nvSpPr>
        <p:spPr>
          <a:xfrm>
            <a:off x="369340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37" name="Text Placeholder 5">
            <a:extLst>
              <a:ext uri="{FF2B5EF4-FFF2-40B4-BE49-F238E27FC236}">
                <a16:creationId xmlns:a16="http://schemas.microsoft.com/office/drawing/2014/main" id="{42BE8844-5872-C884-9596-56F73AD65744}"/>
              </a:ext>
            </a:extLst>
          </p:cNvPr>
          <p:cNvSpPr>
            <a:spLocks noGrp="1"/>
          </p:cNvSpPr>
          <p:nvPr>
            <p:ph type="body" sz="quarter" idx="18" hasCustomPrompt="1"/>
          </p:nvPr>
        </p:nvSpPr>
        <p:spPr>
          <a:xfrm>
            <a:off x="371245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38" name="Text Placeholder 5">
            <a:extLst>
              <a:ext uri="{FF2B5EF4-FFF2-40B4-BE49-F238E27FC236}">
                <a16:creationId xmlns:a16="http://schemas.microsoft.com/office/drawing/2014/main" id="{2E55F2F8-8648-96FF-CF9F-811EFBFC988F}"/>
              </a:ext>
            </a:extLst>
          </p:cNvPr>
          <p:cNvSpPr>
            <a:spLocks noGrp="1"/>
          </p:cNvSpPr>
          <p:nvPr>
            <p:ph type="body" sz="quarter" idx="19" hasCustomPrompt="1"/>
          </p:nvPr>
        </p:nvSpPr>
        <p:spPr>
          <a:xfrm>
            <a:off x="371245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39" name="Text Placeholder 5">
            <a:extLst>
              <a:ext uri="{FF2B5EF4-FFF2-40B4-BE49-F238E27FC236}">
                <a16:creationId xmlns:a16="http://schemas.microsoft.com/office/drawing/2014/main" id="{90F23A1D-06F6-46F1-24BD-D0B1D049614C}"/>
              </a:ext>
            </a:extLst>
          </p:cNvPr>
          <p:cNvSpPr>
            <a:spLocks noGrp="1"/>
          </p:cNvSpPr>
          <p:nvPr>
            <p:ph type="body" sz="quarter" idx="20" hasCustomPrompt="1"/>
          </p:nvPr>
        </p:nvSpPr>
        <p:spPr>
          <a:xfrm>
            <a:off x="371245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40" name="Picture Placeholder 12">
            <a:extLst>
              <a:ext uri="{FF2B5EF4-FFF2-40B4-BE49-F238E27FC236}">
                <a16:creationId xmlns:a16="http://schemas.microsoft.com/office/drawing/2014/main" id="{70563759-EE20-58D4-B532-722823565966}"/>
              </a:ext>
            </a:extLst>
          </p:cNvPr>
          <p:cNvSpPr>
            <a:spLocks noGrp="1"/>
          </p:cNvSpPr>
          <p:nvPr>
            <p:ph type="pic" sz="quarter" idx="22" hasCustomPrompt="1"/>
          </p:nvPr>
        </p:nvSpPr>
        <p:spPr>
          <a:xfrm>
            <a:off x="6535845"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41" name="Text Placeholder 5">
            <a:extLst>
              <a:ext uri="{FF2B5EF4-FFF2-40B4-BE49-F238E27FC236}">
                <a16:creationId xmlns:a16="http://schemas.microsoft.com/office/drawing/2014/main" id="{7339B7DA-9BDA-DE13-7293-5A9057EF255A}"/>
              </a:ext>
            </a:extLst>
          </p:cNvPr>
          <p:cNvSpPr>
            <a:spLocks noGrp="1"/>
          </p:cNvSpPr>
          <p:nvPr>
            <p:ph type="body" sz="quarter" idx="23" hasCustomPrompt="1"/>
          </p:nvPr>
        </p:nvSpPr>
        <p:spPr>
          <a:xfrm>
            <a:off x="6554897"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42" name="Text Placeholder 5">
            <a:extLst>
              <a:ext uri="{FF2B5EF4-FFF2-40B4-BE49-F238E27FC236}">
                <a16:creationId xmlns:a16="http://schemas.microsoft.com/office/drawing/2014/main" id="{BCBD0184-7A7F-5243-AA33-EF19ACA99B0C}"/>
              </a:ext>
            </a:extLst>
          </p:cNvPr>
          <p:cNvSpPr>
            <a:spLocks noGrp="1"/>
          </p:cNvSpPr>
          <p:nvPr>
            <p:ph type="body" sz="quarter" idx="24" hasCustomPrompt="1"/>
          </p:nvPr>
        </p:nvSpPr>
        <p:spPr>
          <a:xfrm>
            <a:off x="6554897"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43" name="Text Placeholder 5">
            <a:extLst>
              <a:ext uri="{FF2B5EF4-FFF2-40B4-BE49-F238E27FC236}">
                <a16:creationId xmlns:a16="http://schemas.microsoft.com/office/drawing/2014/main" id="{45619F7D-8FAC-7818-20A6-DE07FC9517F9}"/>
              </a:ext>
            </a:extLst>
          </p:cNvPr>
          <p:cNvSpPr>
            <a:spLocks noGrp="1"/>
          </p:cNvSpPr>
          <p:nvPr>
            <p:ph type="body" sz="quarter" idx="25" hasCustomPrompt="1"/>
          </p:nvPr>
        </p:nvSpPr>
        <p:spPr>
          <a:xfrm>
            <a:off x="6554897"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44" name="Picture Placeholder 12">
            <a:extLst>
              <a:ext uri="{FF2B5EF4-FFF2-40B4-BE49-F238E27FC236}">
                <a16:creationId xmlns:a16="http://schemas.microsoft.com/office/drawing/2014/main" id="{735F41D4-24FF-3064-45FF-9BFA8062A781}"/>
              </a:ext>
            </a:extLst>
          </p:cNvPr>
          <p:cNvSpPr>
            <a:spLocks noGrp="1"/>
          </p:cNvSpPr>
          <p:nvPr>
            <p:ph type="pic" sz="quarter" idx="27" hasCustomPrompt="1"/>
          </p:nvPr>
        </p:nvSpPr>
        <p:spPr>
          <a:xfrm>
            <a:off x="937829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45" name="Text Placeholder 5">
            <a:extLst>
              <a:ext uri="{FF2B5EF4-FFF2-40B4-BE49-F238E27FC236}">
                <a16:creationId xmlns:a16="http://schemas.microsoft.com/office/drawing/2014/main" id="{4321D4F8-77F2-C822-0B49-8D8DBE9A826D}"/>
              </a:ext>
            </a:extLst>
          </p:cNvPr>
          <p:cNvSpPr>
            <a:spLocks noGrp="1"/>
          </p:cNvSpPr>
          <p:nvPr>
            <p:ph type="body" sz="quarter" idx="28" hasCustomPrompt="1"/>
          </p:nvPr>
        </p:nvSpPr>
        <p:spPr>
          <a:xfrm>
            <a:off x="939734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46" name="Text Placeholder 5">
            <a:extLst>
              <a:ext uri="{FF2B5EF4-FFF2-40B4-BE49-F238E27FC236}">
                <a16:creationId xmlns:a16="http://schemas.microsoft.com/office/drawing/2014/main" id="{4B2BBF2D-A1D0-C2B5-5B58-099425B87AF6}"/>
              </a:ext>
            </a:extLst>
          </p:cNvPr>
          <p:cNvSpPr>
            <a:spLocks noGrp="1"/>
          </p:cNvSpPr>
          <p:nvPr>
            <p:ph type="body" sz="quarter" idx="29" hasCustomPrompt="1"/>
          </p:nvPr>
        </p:nvSpPr>
        <p:spPr>
          <a:xfrm>
            <a:off x="939734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47" name="Text Placeholder 5">
            <a:extLst>
              <a:ext uri="{FF2B5EF4-FFF2-40B4-BE49-F238E27FC236}">
                <a16:creationId xmlns:a16="http://schemas.microsoft.com/office/drawing/2014/main" id="{97D91404-02E1-EA59-7765-1AA9072FCAAD}"/>
              </a:ext>
            </a:extLst>
          </p:cNvPr>
          <p:cNvSpPr>
            <a:spLocks noGrp="1"/>
          </p:cNvSpPr>
          <p:nvPr>
            <p:ph type="body" sz="quarter" idx="30" hasCustomPrompt="1"/>
          </p:nvPr>
        </p:nvSpPr>
        <p:spPr>
          <a:xfrm>
            <a:off x="939734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3217372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ables + Images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790019"/>
            <a:ext cx="11569488" cy="548066"/>
          </a:xfrm>
        </p:spPr>
        <p:txBody>
          <a:bodyPr anchor="t"/>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1609993"/>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1881901"/>
            <a:ext cx="2515558" cy="949619"/>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br>
              <a:rPr lang="en-US" dirty="0"/>
            </a:b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7" name="Picture 16" descr="A picture containing graphics, font, graphic design, screenshot&#10;&#10;Description automatically generated">
            <a:extLst>
              <a:ext uri="{FF2B5EF4-FFF2-40B4-BE49-F238E27FC236}">
                <a16:creationId xmlns:a16="http://schemas.microsoft.com/office/drawing/2014/main" id="{219A0DAF-6A7A-3A96-F56A-EB47C69461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0" name="Slide Number Placeholder 19">
            <a:extLst>
              <a:ext uri="{FF2B5EF4-FFF2-40B4-BE49-F238E27FC236}">
                <a16:creationId xmlns:a16="http://schemas.microsoft.com/office/drawing/2014/main" id="{93285FDD-7B72-DEC1-4BB4-9D1D6DE4ACCF}"/>
              </a:ext>
            </a:extLst>
          </p:cNvPr>
          <p:cNvSpPr>
            <a:spLocks noGrp="1"/>
          </p:cNvSpPr>
          <p:nvPr>
            <p:ph type="sldNum" sz="quarter" idx="31"/>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52" name="Text Placeholder 12">
            <a:extLst>
              <a:ext uri="{FF2B5EF4-FFF2-40B4-BE49-F238E27FC236}">
                <a16:creationId xmlns:a16="http://schemas.microsoft.com/office/drawing/2014/main" id="{66F44A2F-6288-7FB0-F109-A9B478167DA5}"/>
              </a:ext>
            </a:extLst>
          </p:cNvPr>
          <p:cNvSpPr>
            <a:spLocks noGrp="1"/>
          </p:cNvSpPr>
          <p:nvPr>
            <p:ph type="body" sz="quarter" idx="15"/>
          </p:nvPr>
        </p:nvSpPr>
        <p:spPr>
          <a:xfrm>
            <a:off x="353591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3" name="Text Placeholder 12">
            <a:extLst>
              <a:ext uri="{FF2B5EF4-FFF2-40B4-BE49-F238E27FC236}">
                <a16:creationId xmlns:a16="http://schemas.microsoft.com/office/drawing/2014/main" id="{0D584729-F5CC-6A0C-DFA1-C2F53250DA6A}"/>
              </a:ext>
            </a:extLst>
          </p:cNvPr>
          <p:cNvSpPr>
            <a:spLocks noGrp="1"/>
          </p:cNvSpPr>
          <p:nvPr>
            <p:ph type="body" sz="quarter" idx="21"/>
          </p:nvPr>
        </p:nvSpPr>
        <p:spPr>
          <a:xfrm>
            <a:off x="6378355"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4" name="Text Placeholder 12">
            <a:extLst>
              <a:ext uri="{FF2B5EF4-FFF2-40B4-BE49-F238E27FC236}">
                <a16:creationId xmlns:a16="http://schemas.microsoft.com/office/drawing/2014/main" id="{EAF83154-15F6-0597-3BDB-1CE7D32CCE34}"/>
              </a:ext>
            </a:extLst>
          </p:cNvPr>
          <p:cNvSpPr>
            <a:spLocks noGrp="1"/>
          </p:cNvSpPr>
          <p:nvPr>
            <p:ph type="body" sz="quarter" idx="26" hasCustomPrompt="1"/>
          </p:nvPr>
        </p:nvSpPr>
        <p:spPr>
          <a:xfrm>
            <a:off x="922080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5" name="Picture Placeholder 12">
            <a:extLst>
              <a:ext uri="{FF2B5EF4-FFF2-40B4-BE49-F238E27FC236}">
                <a16:creationId xmlns:a16="http://schemas.microsoft.com/office/drawing/2014/main" id="{BD338F3B-C64A-0009-234B-39B83806F962}"/>
              </a:ext>
            </a:extLst>
          </p:cNvPr>
          <p:cNvSpPr>
            <a:spLocks noGrp="1"/>
          </p:cNvSpPr>
          <p:nvPr>
            <p:ph type="pic" sz="quarter" idx="11" hasCustomPrompt="1"/>
          </p:nvPr>
        </p:nvSpPr>
        <p:spPr>
          <a:xfrm>
            <a:off x="369340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56" name="Text Placeholder 5">
            <a:extLst>
              <a:ext uri="{FF2B5EF4-FFF2-40B4-BE49-F238E27FC236}">
                <a16:creationId xmlns:a16="http://schemas.microsoft.com/office/drawing/2014/main" id="{A63A708B-1755-30B8-DA06-41078A0F39A6}"/>
              </a:ext>
            </a:extLst>
          </p:cNvPr>
          <p:cNvSpPr>
            <a:spLocks noGrp="1"/>
          </p:cNvSpPr>
          <p:nvPr>
            <p:ph type="body" sz="quarter" idx="18" hasCustomPrompt="1"/>
          </p:nvPr>
        </p:nvSpPr>
        <p:spPr>
          <a:xfrm>
            <a:off x="371245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57" name="Text Placeholder 5">
            <a:extLst>
              <a:ext uri="{FF2B5EF4-FFF2-40B4-BE49-F238E27FC236}">
                <a16:creationId xmlns:a16="http://schemas.microsoft.com/office/drawing/2014/main" id="{2BC77229-9924-5CF5-CCE8-EA1C0CE8DA2D}"/>
              </a:ext>
            </a:extLst>
          </p:cNvPr>
          <p:cNvSpPr>
            <a:spLocks noGrp="1"/>
          </p:cNvSpPr>
          <p:nvPr>
            <p:ph type="body" sz="quarter" idx="19" hasCustomPrompt="1"/>
          </p:nvPr>
        </p:nvSpPr>
        <p:spPr>
          <a:xfrm>
            <a:off x="371245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58" name="Text Placeholder 5">
            <a:extLst>
              <a:ext uri="{FF2B5EF4-FFF2-40B4-BE49-F238E27FC236}">
                <a16:creationId xmlns:a16="http://schemas.microsoft.com/office/drawing/2014/main" id="{505A3D4D-9B77-6C5A-EAD7-0D785D5EAC16}"/>
              </a:ext>
            </a:extLst>
          </p:cNvPr>
          <p:cNvSpPr>
            <a:spLocks noGrp="1"/>
          </p:cNvSpPr>
          <p:nvPr>
            <p:ph type="body" sz="quarter" idx="20" hasCustomPrompt="1"/>
          </p:nvPr>
        </p:nvSpPr>
        <p:spPr>
          <a:xfrm>
            <a:off x="371245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59" name="Picture Placeholder 12">
            <a:extLst>
              <a:ext uri="{FF2B5EF4-FFF2-40B4-BE49-F238E27FC236}">
                <a16:creationId xmlns:a16="http://schemas.microsoft.com/office/drawing/2014/main" id="{9AD38BDF-A3DD-1268-D7A2-996E1DFE5FFC}"/>
              </a:ext>
            </a:extLst>
          </p:cNvPr>
          <p:cNvSpPr>
            <a:spLocks noGrp="1"/>
          </p:cNvSpPr>
          <p:nvPr>
            <p:ph type="pic" sz="quarter" idx="22" hasCustomPrompt="1"/>
          </p:nvPr>
        </p:nvSpPr>
        <p:spPr>
          <a:xfrm>
            <a:off x="6535845"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60" name="Text Placeholder 5">
            <a:extLst>
              <a:ext uri="{FF2B5EF4-FFF2-40B4-BE49-F238E27FC236}">
                <a16:creationId xmlns:a16="http://schemas.microsoft.com/office/drawing/2014/main" id="{8E94E608-F1EF-3407-CB3B-0C9A2F06EC6C}"/>
              </a:ext>
            </a:extLst>
          </p:cNvPr>
          <p:cNvSpPr>
            <a:spLocks noGrp="1"/>
          </p:cNvSpPr>
          <p:nvPr>
            <p:ph type="body" sz="quarter" idx="23" hasCustomPrompt="1"/>
          </p:nvPr>
        </p:nvSpPr>
        <p:spPr>
          <a:xfrm>
            <a:off x="6554897"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61" name="Text Placeholder 5">
            <a:extLst>
              <a:ext uri="{FF2B5EF4-FFF2-40B4-BE49-F238E27FC236}">
                <a16:creationId xmlns:a16="http://schemas.microsoft.com/office/drawing/2014/main" id="{A23676B9-F044-08EA-40FB-0B10B2AF3494}"/>
              </a:ext>
            </a:extLst>
          </p:cNvPr>
          <p:cNvSpPr>
            <a:spLocks noGrp="1"/>
          </p:cNvSpPr>
          <p:nvPr>
            <p:ph type="body" sz="quarter" idx="24" hasCustomPrompt="1"/>
          </p:nvPr>
        </p:nvSpPr>
        <p:spPr>
          <a:xfrm>
            <a:off x="6554897"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2" name="Text Placeholder 5">
            <a:extLst>
              <a:ext uri="{FF2B5EF4-FFF2-40B4-BE49-F238E27FC236}">
                <a16:creationId xmlns:a16="http://schemas.microsoft.com/office/drawing/2014/main" id="{AF360939-14D6-FB59-8195-0D6AE39197D3}"/>
              </a:ext>
            </a:extLst>
          </p:cNvPr>
          <p:cNvSpPr>
            <a:spLocks noGrp="1"/>
          </p:cNvSpPr>
          <p:nvPr>
            <p:ph type="body" sz="quarter" idx="25" hasCustomPrompt="1"/>
          </p:nvPr>
        </p:nvSpPr>
        <p:spPr>
          <a:xfrm>
            <a:off x="6554897"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63" name="Picture Placeholder 12">
            <a:extLst>
              <a:ext uri="{FF2B5EF4-FFF2-40B4-BE49-F238E27FC236}">
                <a16:creationId xmlns:a16="http://schemas.microsoft.com/office/drawing/2014/main" id="{52C4A48E-8415-5410-39CD-5118260D6574}"/>
              </a:ext>
            </a:extLst>
          </p:cNvPr>
          <p:cNvSpPr>
            <a:spLocks noGrp="1"/>
          </p:cNvSpPr>
          <p:nvPr>
            <p:ph type="pic" sz="quarter" idx="27" hasCustomPrompt="1"/>
          </p:nvPr>
        </p:nvSpPr>
        <p:spPr>
          <a:xfrm>
            <a:off x="937829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4" name="Text Placeholder 5">
            <a:extLst>
              <a:ext uri="{FF2B5EF4-FFF2-40B4-BE49-F238E27FC236}">
                <a16:creationId xmlns:a16="http://schemas.microsoft.com/office/drawing/2014/main" id="{253CCF99-A99A-982D-9EF4-D21AAA34E77E}"/>
              </a:ext>
            </a:extLst>
          </p:cNvPr>
          <p:cNvSpPr>
            <a:spLocks noGrp="1"/>
          </p:cNvSpPr>
          <p:nvPr>
            <p:ph type="body" sz="quarter" idx="28" hasCustomPrompt="1"/>
          </p:nvPr>
        </p:nvSpPr>
        <p:spPr>
          <a:xfrm>
            <a:off x="939734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65" name="Text Placeholder 5">
            <a:extLst>
              <a:ext uri="{FF2B5EF4-FFF2-40B4-BE49-F238E27FC236}">
                <a16:creationId xmlns:a16="http://schemas.microsoft.com/office/drawing/2014/main" id="{545388C2-F087-E849-967C-A2AC0602370F}"/>
              </a:ext>
            </a:extLst>
          </p:cNvPr>
          <p:cNvSpPr>
            <a:spLocks noGrp="1"/>
          </p:cNvSpPr>
          <p:nvPr>
            <p:ph type="body" sz="quarter" idx="29" hasCustomPrompt="1"/>
          </p:nvPr>
        </p:nvSpPr>
        <p:spPr>
          <a:xfrm>
            <a:off x="939734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6" name="Text Placeholder 5">
            <a:extLst>
              <a:ext uri="{FF2B5EF4-FFF2-40B4-BE49-F238E27FC236}">
                <a16:creationId xmlns:a16="http://schemas.microsoft.com/office/drawing/2014/main" id="{D60FD997-D18B-046D-7409-ECAB1E5DE4B0}"/>
              </a:ext>
            </a:extLst>
          </p:cNvPr>
          <p:cNvSpPr>
            <a:spLocks noGrp="1"/>
          </p:cNvSpPr>
          <p:nvPr>
            <p:ph type="body" sz="quarter" idx="30" hasCustomPrompt="1"/>
          </p:nvPr>
        </p:nvSpPr>
        <p:spPr>
          <a:xfrm>
            <a:off x="939734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405809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4 Tables + Images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291F1722-BA42-8465-9B30-010647FA2D4D}"/>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6E12E13F-6194-ED0B-38D3-F505DFF42D3D}"/>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1" name="Text Placeholder 12">
            <a:extLst>
              <a:ext uri="{FF2B5EF4-FFF2-40B4-BE49-F238E27FC236}">
                <a16:creationId xmlns:a16="http://schemas.microsoft.com/office/drawing/2014/main" id="{5F53EBB5-F81F-C999-91D8-573565E922B5}"/>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0" name="Text Placeholder 12">
            <a:extLst>
              <a:ext uri="{FF2B5EF4-FFF2-40B4-BE49-F238E27FC236}">
                <a16:creationId xmlns:a16="http://schemas.microsoft.com/office/drawing/2014/main" id="{61A19A09-74A9-BEF0-A85E-084BA0DECEA9}"/>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Text Placeholder 12">
            <a:extLst>
              <a:ext uri="{FF2B5EF4-FFF2-40B4-BE49-F238E27FC236}">
                <a16:creationId xmlns:a16="http://schemas.microsoft.com/office/drawing/2014/main" id="{F5052B6C-A610-E590-76BE-77F0174609E2}"/>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2">
            <a:extLst>
              <a:ext uri="{FF2B5EF4-FFF2-40B4-BE49-F238E27FC236}">
                <a16:creationId xmlns:a16="http://schemas.microsoft.com/office/drawing/2014/main" id="{AE59A2B2-8B61-787C-F9F6-6F05F492EC9C}"/>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4" name="Text Placeholder 12">
            <a:extLst>
              <a:ext uri="{FF2B5EF4-FFF2-40B4-BE49-F238E27FC236}">
                <a16:creationId xmlns:a16="http://schemas.microsoft.com/office/drawing/2014/main" id="{0F879B8D-60B6-666F-E9FB-8B04566D8785}"/>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 name="Text Placeholder 12">
            <a:extLst>
              <a:ext uri="{FF2B5EF4-FFF2-40B4-BE49-F238E27FC236}">
                <a16:creationId xmlns:a16="http://schemas.microsoft.com/office/drawing/2014/main" id="{AF9F1F77-8F75-E5BE-213C-03C99036E8A4}"/>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pic>
        <p:nvPicPr>
          <p:cNvPr id="13" name="Picture 12">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4" name="Picture Placeholder 12">
            <a:extLst>
              <a:ext uri="{FF2B5EF4-FFF2-40B4-BE49-F238E27FC236}">
                <a16:creationId xmlns:a16="http://schemas.microsoft.com/office/drawing/2014/main" id="{9030D944-0024-F955-94C5-9289DD46300C}"/>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 name="Text Placeholder 5">
            <a:extLst>
              <a:ext uri="{FF2B5EF4-FFF2-40B4-BE49-F238E27FC236}">
                <a16:creationId xmlns:a16="http://schemas.microsoft.com/office/drawing/2014/main" id="{C2421C0D-A37C-A632-440B-EB07AA44675C}"/>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7" name="Text Placeholder 5">
            <a:extLst>
              <a:ext uri="{FF2B5EF4-FFF2-40B4-BE49-F238E27FC236}">
                <a16:creationId xmlns:a16="http://schemas.microsoft.com/office/drawing/2014/main" id="{E5F44E47-1C65-F6BC-95C2-6493E07F8764}"/>
              </a:ext>
            </a:extLst>
          </p:cNvPr>
          <p:cNvSpPr>
            <a:spLocks noGrp="1"/>
          </p:cNvSpPr>
          <p:nvPr>
            <p:ph type="body" sz="quarter" idx="19" hasCustomPrompt="1"/>
          </p:nvPr>
        </p:nvSpPr>
        <p:spPr>
          <a:xfrm>
            <a:off x="651553"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8" name="Text Placeholder 5">
            <a:extLst>
              <a:ext uri="{FF2B5EF4-FFF2-40B4-BE49-F238E27FC236}">
                <a16:creationId xmlns:a16="http://schemas.microsoft.com/office/drawing/2014/main" id="{88A07671-A96F-5DDE-A2A4-2F6E3B273EBE}"/>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12" name="Picture Placeholder 12">
            <a:extLst>
              <a:ext uri="{FF2B5EF4-FFF2-40B4-BE49-F238E27FC236}">
                <a16:creationId xmlns:a16="http://schemas.microsoft.com/office/drawing/2014/main" id="{C5B8777C-1C7C-2199-8FC5-0B7A8987DFC1}"/>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19" name="Text Placeholder 5">
            <a:extLst>
              <a:ext uri="{FF2B5EF4-FFF2-40B4-BE49-F238E27FC236}">
                <a16:creationId xmlns:a16="http://schemas.microsoft.com/office/drawing/2014/main" id="{B4BC458A-9EF2-EE9B-922E-C9BAA11CFA5B}"/>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22" name="Text Placeholder 5">
            <a:extLst>
              <a:ext uri="{FF2B5EF4-FFF2-40B4-BE49-F238E27FC236}">
                <a16:creationId xmlns:a16="http://schemas.microsoft.com/office/drawing/2014/main" id="{88E7FB66-5CF8-D572-1BEA-A5BDDDD851E0}"/>
              </a:ext>
            </a:extLst>
          </p:cNvPr>
          <p:cNvSpPr>
            <a:spLocks noGrp="1"/>
          </p:cNvSpPr>
          <p:nvPr>
            <p:ph type="body" sz="quarter" idx="24" hasCustomPrompt="1"/>
          </p:nvPr>
        </p:nvSpPr>
        <p:spPr>
          <a:xfrm>
            <a:off x="349487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3" name="Text Placeholder 5">
            <a:extLst>
              <a:ext uri="{FF2B5EF4-FFF2-40B4-BE49-F238E27FC236}">
                <a16:creationId xmlns:a16="http://schemas.microsoft.com/office/drawing/2014/main" id="{DB7FB799-9293-8484-1057-993FC445EFDA}"/>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25" name="Picture Placeholder 12">
            <a:extLst>
              <a:ext uri="{FF2B5EF4-FFF2-40B4-BE49-F238E27FC236}">
                <a16:creationId xmlns:a16="http://schemas.microsoft.com/office/drawing/2014/main" id="{8D9F966C-F9D4-8490-BC73-F80BE3362C08}"/>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26" name="Text Placeholder 5">
            <a:extLst>
              <a:ext uri="{FF2B5EF4-FFF2-40B4-BE49-F238E27FC236}">
                <a16:creationId xmlns:a16="http://schemas.microsoft.com/office/drawing/2014/main" id="{5B3BA5A1-AD03-E77B-557D-389BF0B28A8F}"/>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27" name="Text Placeholder 5">
            <a:extLst>
              <a:ext uri="{FF2B5EF4-FFF2-40B4-BE49-F238E27FC236}">
                <a16:creationId xmlns:a16="http://schemas.microsoft.com/office/drawing/2014/main" id="{FF4DDE98-A332-B878-A732-256043CB15F6}"/>
              </a:ext>
            </a:extLst>
          </p:cNvPr>
          <p:cNvSpPr>
            <a:spLocks noGrp="1"/>
          </p:cNvSpPr>
          <p:nvPr>
            <p:ph type="body" sz="quarter" idx="29" hasCustomPrompt="1"/>
          </p:nvPr>
        </p:nvSpPr>
        <p:spPr>
          <a:xfrm>
            <a:off x="6337316"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5">
            <a:extLst>
              <a:ext uri="{FF2B5EF4-FFF2-40B4-BE49-F238E27FC236}">
                <a16:creationId xmlns:a16="http://schemas.microsoft.com/office/drawing/2014/main" id="{E079C211-C3D3-5EB3-F0DC-380AD2988681}"/>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14" name="Picture Placeholder 12">
            <a:extLst>
              <a:ext uri="{FF2B5EF4-FFF2-40B4-BE49-F238E27FC236}">
                <a16:creationId xmlns:a16="http://schemas.microsoft.com/office/drawing/2014/main" id="{C360E79A-79CE-34C0-F127-4184E408BCAC}"/>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15" name="Text Placeholder 5">
            <a:extLst>
              <a:ext uri="{FF2B5EF4-FFF2-40B4-BE49-F238E27FC236}">
                <a16:creationId xmlns:a16="http://schemas.microsoft.com/office/drawing/2014/main" id="{C4EE17A4-13FC-3BF2-71C1-F054AA4433DA}"/>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16" name="Text Placeholder 5">
            <a:extLst>
              <a:ext uri="{FF2B5EF4-FFF2-40B4-BE49-F238E27FC236}">
                <a16:creationId xmlns:a16="http://schemas.microsoft.com/office/drawing/2014/main" id="{66AD30BB-6A9C-8C88-4948-E572CC372B88}"/>
              </a:ext>
            </a:extLst>
          </p:cNvPr>
          <p:cNvSpPr>
            <a:spLocks noGrp="1"/>
          </p:cNvSpPr>
          <p:nvPr>
            <p:ph type="body" sz="quarter" idx="34" hasCustomPrompt="1"/>
          </p:nvPr>
        </p:nvSpPr>
        <p:spPr>
          <a:xfrm>
            <a:off x="917976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7" name="Text Placeholder 5">
            <a:extLst>
              <a:ext uri="{FF2B5EF4-FFF2-40B4-BE49-F238E27FC236}">
                <a16:creationId xmlns:a16="http://schemas.microsoft.com/office/drawing/2014/main" id="{BA1248C8-90C4-5D98-0907-BD36E9B380AE}"/>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36" name="Slide Number Placeholder 35">
            <a:extLst>
              <a:ext uri="{FF2B5EF4-FFF2-40B4-BE49-F238E27FC236}">
                <a16:creationId xmlns:a16="http://schemas.microsoft.com/office/drawing/2014/main" id="{C338692C-E29F-95E4-D407-B126E664564B}"/>
              </a:ext>
            </a:extLst>
          </p:cNvPr>
          <p:cNvSpPr>
            <a:spLocks noGrp="1"/>
          </p:cNvSpPr>
          <p:nvPr>
            <p:ph type="sldNum" sz="quarter" idx="4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270500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s + Images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graphics, font, graphic design, screenshot&#10;&#10;Description automatically generated">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Slide Number Placeholder 1">
            <a:extLst>
              <a:ext uri="{FF2B5EF4-FFF2-40B4-BE49-F238E27FC236}">
                <a16:creationId xmlns:a16="http://schemas.microsoft.com/office/drawing/2014/main" id="{B62EF0B0-2604-0C64-0197-E47DA8BC9FCE}"/>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78" name="Text Placeholder 12">
            <a:extLst>
              <a:ext uri="{FF2B5EF4-FFF2-40B4-BE49-F238E27FC236}">
                <a16:creationId xmlns:a16="http://schemas.microsoft.com/office/drawing/2014/main" id="{2561FB2E-9963-04C0-469D-71FC88FA96A3}"/>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79" name="Text Placeholder 12">
            <a:extLst>
              <a:ext uri="{FF2B5EF4-FFF2-40B4-BE49-F238E27FC236}">
                <a16:creationId xmlns:a16="http://schemas.microsoft.com/office/drawing/2014/main" id="{CE5BC982-C861-63E5-1336-8B86B9F3356E}"/>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0" name="Text Placeholder 12">
            <a:extLst>
              <a:ext uri="{FF2B5EF4-FFF2-40B4-BE49-F238E27FC236}">
                <a16:creationId xmlns:a16="http://schemas.microsoft.com/office/drawing/2014/main" id="{9B1DEBBE-6E28-5CA1-4903-3F0146070A36}"/>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1" name="Text Placeholder 12">
            <a:extLst>
              <a:ext uri="{FF2B5EF4-FFF2-40B4-BE49-F238E27FC236}">
                <a16:creationId xmlns:a16="http://schemas.microsoft.com/office/drawing/2014/main" id="{D0ECD382-00E2-057B-F88C-C5883D7AE913}"/>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2" name="Text Placeholder 12">
            <a:extLst>
              <a:ext uri="{FF2B5EF4-FFF2-40B4-BE49-F238E27FC236}">
                <a16:creationId xmlns:a16="http://schemas.microsoft.com/office/drawing/2014/main" id="{34BF7F8E-4307-E0B5-BC47-5C7D5F093C72}"/>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3" name="Text Placeholder 12">
            <a:extLst>
              <a:ext uri="{FF2B5EF4-FFF2-40B4-BE49-F238E27FC236}">
                <a16:creationId xmlns:a16="http://schemas.microsoft.com/office/drawing/2014/main" id="{4E57A2F0-3CC3-BEEF-88FF-5E62C28F6E16}"/>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4" name="Text Placeholder 12">
            <a:extLst>
              <a:ext uri="{FF2B5EF4-FFF2-40B4-BE49-F238E27FC236}">
                <a16:creationId xmlns:a16="http://schemas.microsoft.com/office/drawing/2014/main" id="{AD4D0578-49C5-3BA9-3DA4-7348D34CFDD7}"/>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5" name="Text Placeholder 12">
            <a:extLst>
              <a:ext uri="{FF2B5EF4-FFF2-40B4-BE49-F238E27FC236}">
                <a16:creationId xmlns:a16="http://schemas.microsoft.com/office/drawing/2014/main" id="{6FB27EFF-52A9-CF53-83A3-405BF7D49C3F}"/>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86" name="Picture Placeholder 12">
            <a:extLst>
              <a:ext uri="{FF2B5EF4-FFF2-40B4-BE49-F238E27FC236}">
                <a16:creationId xmlns:a16="http://schemas.microsoft.com/office/drawing/2014/main" id="{B208AF97-28C2-C9BB-26C9-CF2C524A1E32}"/>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87" name="Text Placeholder 5">
            <a:extLst>
              <a:ext uri="{FF2B5EF4-FFF2-40B4-BE49-F238E27FC236}">
                <a16:creationId xmlns:a16="http://schemas.microsoft.com/office/drawing/2014/main" id="{F252380B-B514-DE49-FE8C-008DB69A4879}"/>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88" name="Text Placeholder 5">
            <a:extLst>
              <a:ext uri="{FF2B5EF4-FFF2-40B4-BE49-F238E27FC236}">
                <a16:creationId xmlns:a16="http://schemas.microsoft.com/office/drawing/2014/main" id="{34C93B35-F17E-4D3E-CF3E-481E70619BD9}"/>
              </a:ext>
            </a:extLst>
          </p:cNvPr>
          <p:cNvSpPr>
            <a:spLocks noGrp="1"/>
          </p:cNvSpPr>
          <p:nvPr>
            <p:ph type="body" sz="quarter" idx="19" hasCustomPrompt="1"/>
          </p:nvPr>
        </p:nvSpPr>
        <p:spPr>
          <a:xfrm>
            <a:off x="651553"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89" name="Text Placeholder 5">
            <a:extLst>
              <a:ext uri="{FF2B5EF4-FFF2-40B4-BE49-F238E27FC236}">
                <a16:creationId xmlns:a16="http://schemas.microsoft.com/office/drawing/2014/main" id="{2BBF1881-5EFD-D721-F575-DD3308E92077}"/>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90" name="Picture Placeholder 12">
            <a:extLst>
              <a:ext uri="{FF2B5EF4-FFF2-40B4-BE49-F238E27FC236}">
                <a16:creationId xmlns:a16="http://schemas.microsoft.com/office/drawing/2014/main" id="{53D46474-FC17-5701-2381-DD7ABEBDA6FE}"/>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91" name="Text Placeholder 5">
            <a:extLst>
              <a:ext uri="{FF2B5EF4-FFF2-40B4-BE49-F238E27FC236}">
                <a16:creationId xmlns:a16="http://schemas.microsoft.com/office/drawing/2014/main" id="{AFEADC66-57B0-8DAC-D3AB-C2047B03625D}"/>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92" name="Text Placeholder 5">
            <a:extLst>
              <a:ext uri="{FF2B5EF4-FFF2-40B4-BE49-F238E27FC236}">
                <a16:creationId xmlns:a16="http://schemas.microsoft.com/office/drawing/2014/main" id="{80A4A322-7A7E-A264-2BC9-14B32C5DB6EE}"/>
              </a:ext>
            </a:extLst>
          </p:cNvPr>
          <p:cNvSpPr>
            <a:spLocks noGrp="1"/>
          </p:cNvSpPr>
          <p:nvPr>
            <p:ph type="body" sz="quarter" idx="24" hasCustomPrompt="1"/>
          </p:nvPr>
        </p:nvSpPr>
        <p:spPr>
          <a:xfrm>
            <a:off x="349487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3" name="Text Placeholder 5">
            <a:extLst>
              <a:ext uri="{FF2B5EF4-FFF2-40B4-BE49-F238E27FC236}">
                <a16:creationId xmlns:a16="http://schemas.microsoft.com/office/drawing/2014/main" id="{4FEA3B89-2D05-1886-4E4A-B6167982CE09}"/>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94" name="Picture Placeholder 12">
            <a:extLst>
              <a:ext uri="{FF2B5EF4-FFF2-40B4-BE49-F238E27FC236}">
                <a16:creationId xmlns:a16="http://schemas.microsoft.com/office/drawing/2014/main" id="{BD9181FF-785C-6B66-AC28-CEE1AF57292A}"/>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95" name="Text Placeholder 5">
            <a:extLst>
              <a:ext uri="{FF2B5EF4-FFF2-40B4-BE49-F238E27FC236}">
                <a16:creationId xmlns:a16="http://schemas.microsoft.com/office/drawing/2014/main" id="{28746C8A-F605-1586-FAD6-A128A9D35D32}"/>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96" name="Text Placeholder 5">
            <a:extLst>
              <a:ext uri="{FF2B5EF4-FFF2-40B4-BE49-F238E27FC236}">
                <a16:creationId xmlns:a16="http://schemas.microsoft.com/office/drawing/2014/main" id="{64F41A1E-ECF1-F02F-374F-50A84B651AA2}"/>
              </a:ext>
            </a:extLst>
          </p:cNvPr>
          <p:cNvSpPr>
            <a:spLocks noGrp="1"/>
          </p:cNvSpPr>
          <p:nvPr>
            <p:ph type="body" sz="quarter" idx="29" hasCustomPrompt="1"/>
          </p:nvPr>
        </p:nvSpPr>
        <p:spPr>
          <a:xfrm>
            <a:off x="6337316"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7" name="Text Placeholder 5">
            <a:extLst>
              <a:ext uri="{FF2B5EF4-FFF2-40B4-BE49-F238E27FC236}">
                <a16:creationId xmlns:a16="http://schemas.microsoft.com/office/drawing/2014/main" id="{C22A563D-3C2E-2E13-4719-DA4C71282724}"/>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98" name="Picture Placeholder 12">
            <a:extLst>
              <a:ext uri="{FF2B5EF4-FFF2-40B4-BE49-F238E27FC236}">
                <a16:creationId xmlns:a16="http://schemas.microsoft.com/office/drawing/2014/main" id="{4790B069-26B9-15B5-B2CB-9D7F61F50230}"/>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99" name="Text Placeholder 5">
            <a:extLst>
              <a:ext uri="{FF2B5EF4-FFF2-40B4-BE49-F238E27FC236}">
                <a16:creationId xmlns:a16="http://schemas.microsoft.com/office/drawing/2014/main" id="{371B4E2C-7647-6A87-70A4-B20F84A5BFCF}"/>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100" name="Text Placeholder 5">
            <a:extLst>
              <a:ext uri="{FF2B5EF4-FFF2-40B4-BE49-F238E27FC236}">
                <a16:creationId xmlns:a16="http://schemas.microsoft.com/office/drawing/2014/main" id="{5BF13F18-3D52-EB78-0EE9-AA32B6510772}"/>
              </a:ext>
            </a:extLst>
          </p:cNvPr>
          <p:cNvSpPr>
            <a:spLocks noGrp="1"/>
          </p:cNvSpPr>
          <p:nvPr>
            <p:ph type="body" sz="quarter" idx="34" hasCustomPrompt="1"/>
          </p:nvPr>
        </p:nvSpPr>
        <p:spPr>
          <a:xfrm>
            <a:off x="917976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01" name="Text Placeholder 5">
            <a:extLst>
              <a:ext uri="{FF2B5EF4-FFF2-40B4-BE49-F238E27FC236}">
                <a16:creationId xmlns:a16="http://schemas.microsoft.com/office/drawing/2014/main" id="{5D1345CA-DD68-FEF8-82DE-CF08666F8BB7}"/>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2468960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Picture Placeholder 12">
            <a:extLst>
              <a:ext uri="{FF2B5EF4-FFF2-40B4-BE49-F238E27FC236}">
                <a16:creationId xmlns:a16="http://schemas.microsoft.com/office/drawing/2014/main" id="{9030D944-0024-F955-94C5-9289DD46300C}"/>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412941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Picture Placeholder 12">
            <a:extLst>
              <a:ext uri="{FF2B5EF4-FFF2-40B4-BE49-F238E27FC236}">
                <a16:creationId xmlns:a16="http://schemas.microsoft.com/office/drawing/2014/main" id="{93A4E30A-4E2F-27BD-85F7-F6685B308EDE}"/>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Tree>
    <p:extLst>
      <p:ext uri="{BB962C8B-B14F-4D97-AF65-F5344CB8AC3E}">
        <p14:creationId xmlns:p14="http://schemas.microsoft.com/office/powerpoint/2010/main" val="3046759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Text">
    <p:bg>
      <p:bgPr>
        <a:solidFill>
          <a:schemeClr val="bg1"/>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3" name="Title 15">
            <a:extLst>
              <a:ext uri="{FF2B5EF4-FFF2-40B4-BE49-F238E27FC236}">
                <a16:creationId xmlns:a16="http://schemas.microsoft.com/office/drawing/2014/main" id="{366CAA62-2F31-1CBF-8F24-89839E274256}"/>
              </a:ext>
            </a:extLst>
          </p:cNvPr>
          <p:cNvSpPr>
            <a:spLocks noGrp="1"/>
          </p:cNvSpPr>
          <p:nvPr>
            <p:ph type="title" hasCustomPrompt="1"/>
          </p:nvPr>
        </p:nvSpPr>
        <p:spPr>
          <a:xfrm>
            <a:off x="1041413" y="216579"/>
            <a:ext cx="10605237" cy="514007"/>
          </a:xfrm>
        </p:spPr>
        <p:txBody>
          <a:bodyPr/>
          <a:lstStyle>
            <a:lvl1pPr>
              <a:defRPr>
                <a:solidFill>
                  <a:srgbClr val="19447A"/>
                </a:solidFill>
              </a:defRPr>
            </a:lvl1pPr>
          </a:lstStyle>
          <a:p>
            <a:r>
              <a:rPr lang="en-US" dirty="0"/>
              <a:t>Lorem ipsum dolor</a:t>
            </a:r>
          </a:p>
        </p:txBody>
      </p:sp>
      <p:cxnSp>
        <p:nvCxnSpPr>
          <p:cNvPr id="4" name="Straight Connector 3">
            <a:extLst>
              <a:ext uri="{FF2B5EF4-FFF2-40B4-BE49-F238E27FC236}">
                <a16:creationId xmlns:a16="http://schemas.microsoft.com/office/drawing/2014/main" id="{760F5C31-84DD-F686-6B86-08EE7EE05AE3}"/>
              </a:ext>
            </a:extLst>
          </p:cNvPr>
          <p:cNvCxnSpPr>
            <a:cxnSpLocks/>
          </p:cNvCxnSpPr>
          <p:nvPr userDrawn="1"/>
        </p:nvCxnSpPr>
        <p:spPr>
          <a:xfrm>
            <a:off x="762050" y="21657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6">
            <a:extLst>
              <a:ext uri="{FF2B5EF4-FFF2-40B4-BE49-F238E27FC236}">
                <a16:creationId xmlns:a16="http://schemas.microsoft.com/office/drawing/2014/main" id="{C67E2ED7-6CFB-70F0-77C6-7FD3D478B6CE}"/>
              </a:ext>
            </a:extLst>
          </p:cNvPr>
          <p:cNvSpPr>
            <a:spLocks noGrp="1"/>
          </p:cNvSpPr>
          <p:nvPr>
            <p:ph type="body" sz="quarter" idx="16"/>
          </p:nvPr>
        </p:nvSpPr>
        <p:spPr>
          <a:xfrm>
            <a:off x="1041468" y="2175467"/>
            <a:ext cx="5613765"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2" name="Picture Placeholder 12">
            <a:extLst>
              <a:ext uri="{FF2B5EF4-FFF2-40B4-BE49-F238E27FC236}">
                <a16:creationId xmlns:a16="http://schemas.microsoft.com/office/drawing/2014/main" id="{8D07E8D3-F811-DA8A-6096-BE0628384636}"/>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Tree>
    <p:extLst>
      <p:ext uri="{BB962C8B-B14F-4D97-AF65-F5344CB8AC3E}">
        <p14:creationId xmlns:p14="http://schemas.microsoft.com/office/powerpoint/2010/main" val="2902344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Image">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Picture Placeholder 12">
            <a:extLst>
              <a:ext uri="{FF2B5EF4-FFF2-40B4-BE49-F238E27FC236}">
                <a16:creationId xmlns:a16="http://schemas.microsoft.com/office/drawing/2014/main" id="{6D8861D6-5BA8-88CB-F99A-3B7032C9D71E}"/>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Tree>
    <p:extLst>
      <p:ext uri="{BB962C8B-B14F-4D97-AF65-F5344CB8AC3E}">
        <p14:creationId xmlns:p14="http://schemas.microsoft.com/office/powerpoint/2010/main" val="2648199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hart ">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414372"/>
            <a:ext cx="3099056" cy="1061829"/>
          </a:xfrm>
        </p:spPr>
        <p:txBody>
          <a:bodyPr anchor="b">
            <a:spAutoFit/>
          </a:bodyPr>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1742901"/>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4" name="Text Placeholder 21">
            <a:extLst>
              <a:ext uri="{FF2B5EF4-FFF2-40B4-BE49-F238E27FC236}">
                <a16:creationId xmlns:a16="http://schemas.microsoft.com/office/drawing/2014/main" id="{485F9911-4CA7-0F9B-4F70-19E676E03A49}"/>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15" name="Text Placeholder 6">
            <a:extLst>
              <a:ext uri="{FF2B5EF4-FFF2-40B4-BE49-F238E27FC236}">
                <a16:creationId xmlns:a16="http://schemas.microsoft.com/office/drawing/2014/main" id="{0390A516-B346-5F2F-5B53-D06524493C63}"/>
              </a:ext>
            </a:extLst>
          </p:cNvPr>
          <p:cNvSpPr>
            <a:spLocks noGrp="1"/>
          </p:cNvSpPr>
          <p:nvPr>
            <p:ph type="body" sz="quarter" idx="20"/>
          </p:nvPr>
        </p:nvSpPr>
        <p:spPr>
          <a:xfrm>
            <a:off x="4178572" y="880016"/>
            <a:ext cx="7693526" cy="907941"/>
          </a:xfrm>
        </p:spPr>
        <p:txBody>
          <a:bodyPr>
            <a:spAutoFit/>
          </a:bodyPr>
          <a:lstStyle/>
          <a:p>
            <a:pPr lvl="0"/>
            <a:r>
              <a:rPr lang="en-US"/>
              <a:t>Click to edit Master text styles</a:t>
            </a:r>
          </a:p>
          <a:p>
            <a:pPr lvl="1"/>
            <a:r>
              <a:rPr lang="en-US"/>
              <a:t>Second level</a:t>
            </a:r>
          </a:p>
          <a:p>
            <a:pPr lvl="2"/>
            <a:r>
              <a:rPr lang="en-US"/>
              <a:t>Third level</a:t>
            </a:r>
          </a:p>
        </p:txBody>
      </p:sp>
      <p:sp>
        <p:nvSpPr>
          <p:cNvPr id="5" name="Rounded Rectangle 4">
            <a:extLst>
              <a:ext uri="{FF2B5EF4-FFF2-40B4-BE49-F238E27FC236}">
                <a16:creationId xmlns:a16="http://schemas.microsoft.com/office/drawing/2014/main" id="{86CCC36E-B22E-09F1-1A24-F8C2DA610197}"/>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1" name="Chart Placeholder 19">
            <a:extLst>
              <a:ext uri="{FF2B5EF4-FFF2-40B4-BE49-F238E27FC236}">
                <a16:creationId xmlns:a16="http://schemas.microsoft.com/office/drawing/2014/main" id="{3A9A4650-5880-EF23-B8D1-17265124DF15}"/>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
        <p:nvSpPr>
          <p:cNvPr id="13" name="Text Placeholder 12">
            <a:extLst>
              <a:ext uri="{FF2B5EF4-FFF2-40B4-BE49-F238E27FC236}">
                <a16:creationId xmlns:a16="http://schemas.microsoft.com/office/drawing/2014/main" id="{810BF50F-028F-89FA-B3C5-531D3FCA8DBA}"/>
              </a:ext>
            </a:extLst>
          </p:cNvPr>
          <p:cNvSpPr>
            <a:spLocks noGrp="1"/>
          </p:cNvSpPr>
          <p:nvPr>
            <p:ph type="body" sz="quarter" idx="14" hasCustomPrompt="1"/>
          </p:nvPr>
        </p:nvSpPr>
        <p:spPr>
          <a:xfrm>
            <a:off x="4265131" y="1973022"/>
            <a:ext cx="7497315" cy="681277"/>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Text Placeholder 12">
            <a:extLst>
              <a:ext uri="{FF2B5EF4-FFF2-40B4-BE49-F238E27FC236}">
                <a16:creationId xmlns:a16="http://schemas.microsoft.com/office/drawing/2014/main" id="{B4CEA8CA-F113-84A5-BCFD-EA15FD71414F}"/>
              </a:ext>
            </a:extLst>
          </p:cNvPr>
          <p:cNvSpPr>
            <a:spLocks noGrp="1"/>
          </p:cNvSpPr>
          <p:nvPr>
            <p:ph type="body" sz="quarter" idx="12" hasCustomPrompt="1"/>
          </p:nvPr>
        </p:nvSpPr>
        <p:spPr>
          <a:xfrm>
            <a:off x="4377194" y="2039478"/>
            <a:ext cx="7287756" cy="292131"/>
          </a:xfrm>
        </p:spPr>
        <p:txBody>
          <a:bodyPr/>
          <a:lstStyle>
            <a:lvl1pPr marL="0" indent="0">
              <a:lnSpc>
                <a:spcPct val="120000"/>
              </a:lnSpc>
              <a:buNone/>
              <a:defRPr sz="1200" b="1"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9" name="Text Placeholder 12">
            <a:extLst>
              <a:ext uri="{FF2B5EF4-FFF2-40B4-BE49-F238E27FC236}">
                <a16:creationId xmlns:a16="http://schemas.microsoft.com/office/drawing/2014/main" id="{F1C1FC1D-6B5C-9DB5-6298-B393262DAD0B}"/>
              </a:ext>
            </a:extLst>
          </p:cNvPr>
          <p:cNvSpPr>
            <a:spLocks noGrp="1"/>
          </p:cNvSpPr>
          <p:nvPr>
            <p:ph type="body" sz="quarter" idx="13" hasCustomPrompt="1"/>
          </p:nvPr>
        </p:nvSpPr>
        <p:spPr>
          <a:xfrm>
            <a:off x="4377194" y="2339045"/>
            <a:ext cx="7287756" cy="259238"/>
          </a:xfrm>
        </p:spPr>
        <p:txBody>
          <a:bodyPr/>
          <a:lstStyle>
            <a:lvl1pPr marL="0" indent="0">
              <a:lnSpc>
                <a:spcPct val="12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168728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EE967-EC4C-A40E-961E-DB764F2B59C8}"/>
              </a:ext>
            </a:extLst>
          </p:cNvPr>
          <p:cNvSpPr>
            <a:spLocks noGrp="1"/>
          </p:cNvSpPr>
          <p:nvPr>
            <p:ph type="title" hasCustomPrompt="1"/>
          </p:nvPr>
        </p:nvSpPr>
        <p:spPr>
          <a:xfrm>
            <a:off x="2298849" y="1938336"/>
            <a:ext cx="9030288" cy="2227264"/>
          </a:xfrm>
        </p:spPr>
        <p:txBody>
          <a:bodyPr/>
          <a:lstStyle>
            <a:lvl1pPr>
              <a:lnSpc>
                <a:spcPct val="98000"/>
              </a:lnSpc>
              <a:defRPr sz="7250" spc="125" baseline="0">
                <a:solidFill>
                  <a:schemeClr val="tx2"/>
                </a:solidFill>
              </a:defRPr>
            </a:lvl1pPr>
          </a:lstStyle>
          <a:p>
            <a:r>
              <a:rPr lang="en-US" dirty="0"/>
              <a:t>Presentation</a:t>
            </a:r>
            <a:br>
              <a:rPr lang="en-US" dirty="0"/>
            </a:br>
            <a:r>
              <a:rPr lang="en-US" dirty="0"/>
              <a:t>Title</a:t>
            </a:r>
          </a:p>
        </p:txBody>
      </p:sp>
      <p:sp>
        <p:nvSpPr>
          <p:cNvPr id="14" name="Text Placeholder 13">
            <a:extLst>
              <a:ext uri="{FF2B5EF4-FFF2-40B4-BE49-F238E27FC236}">
                <a16:creationId xmlns:a16="http://schemas.microsoft.com/office/drawing/2014/main" id="{6D38262F-4249-3156-ABF6-7E567B88F774}"/>
              </a:ext>
            </a:extLst>
          </p:cNvPr>
          <p:cNvSpPr>
            <a:spLocks noGrp="1"/>
          </p:cNvSpPr>
          <p:nvPr>
            <p:ph type="body" sz="quarter" idx="10" hasCustomPrompt="1"/>
          </p:nvPr>
        </p:nvSpPr>
        <p:spPr>
          <a:xfrm>
            <a:off x="1867022" y="4635500"/>
            <a:ext cx="1930518" cy="338554"/>
          </a:xfrm>
        </p:spPr>
        <p:txBody>
          <a:bodyPr/>
          <a:lstStyle>
            <a:lvl1pPr marL="0" indent="0">
              <a:buNone/>
              <a:defRPr sz="1600" b="0" i="0">
                <a:solidFill>
                  <a:schemeClr val="bg2"/>
                </a:solidFill>
                <a:latin typeface="Century Gothic" panose="020B0502020202020204" pitchFamily="34" charset="0"/>
              </a:defRPr>
            </a:lvl1pPr>
          </a:lstStyle>
          <a:p>
            <a:pPr lvl="0"/>
            <a:r>
              <a:rPr lang="en-US" dirty="0"/>
              <a:t>Name </a:t>
            </a:r>
            <a:r>
              <a:rPr lang="en-US" dirty="0" err="1"/>
              <a:t>Lastname</a:t>
            </a:r>
            <a:endParaRPr lang="en-US" dirty="0"/>
          </a:p>
        </p:txBody>
      </p:sp>
      <p:sp>
        <p:nvSpPr>
          <p:cNvPr id="15" name="Text Placeholder 13">
            <a:extLst>
              <a:ext uri="{FF2B5EF4-FFF2-40B4-BE49-F238E27FC236}">
                <a16:creationId xmlns:a16="http://schemas.microsoft.com/office/drawing/2014/main" id="{610D8FAE-CE21-412C-A9E1-B7A7CE78AEAB}"/>
              </a:ext>
            </a:extLst>
          </p:cNvPr>
          <p:cNvSpPr>
            <a:spLocks noGrp="1"/>
          </p:cNvSpPr>
          <p:nvPr>
            <p:ph type="body" sz="quarter" idx="11" hasCustomPrompt="1"/>
          </p:nvPr>
        </p:nvSpPr>
        <p:spPr>
          <a:xfrm>
            <a:off x="4375437" y="4635500"/>
            <a:ext cx="2438557" cy="338554"/>
          </a:xfrm>
        </p:spPr>
        <p:txBody>
          <a:bodyPr/>
          <a:lstStyle>
            <a:lvl1pPr marL="0" indent="0">
              <a:buNone/>
              <a:defRPr sz="1600" b="0" i="0">
                <a:solidFill>
                  <a:schemeClr val="bg2"/>
                </a:solidFill>
                <a:latin typeface="Century Gothic" panose="020B0502020202020204" pitchFamily="34" charset="0"/>
              </a:defRPr>
            </a:lvl1pPr>
          </a:lstStyle>
          <a:p>
            <a:pPr lvl="0"/>
            <a:r>
              <a:rPr lang="en-US" dirty="0"/>
              <a:t>Date</a:t>
            </a:r>
          </a:p>
        </p:txBody>
      </p:sp>
      <p:sp>
        <p:nvSpPr>
          <p:cNvPr id="16" name="Text Placeholder 13">
            <a:extLst>
              <a:ext uri="{FF2B5EF4-FFF2-40B4-BE49-F238E27FC236}">
                <a16:creationId xmlns:a16="http://schemas.microsoft.com/office/drawing/2014/main" id="{26D1E11A-C094-3679-8354-18D2A1AE97AF}"/>
              </a:ext>
            </a:extLst>
          </p:cNvPr>
          <p:cNvSpPr>
            <a:spLocks noGrp="1"/>
          </p:cNvSpPr>
          <p:nvPr>
            <p:ph type="body" sz="quarter" idx="12" hasCustomPrompt="1"/>
          </p:nvPr>
        </p:nvSpPr>
        <p:spPr>
          <a:xfrm>
            <a:off x="3797540" y="4635500"/>
            <a:ext cx="355631" cy="381000"/>
          </a:xfrm>
        </p:spPr>
        <p:txBody>
          <a:bodyPr/>
          <a:lstStyle>
            <a:lvl1pPr marL="0" indent="0">
              <a:buNone/>
              <a:defRPr sz="1800" b="0" i="0">
                <a:solidFill>
                  <a:schemeClr val="bg2"/>
                </a:solidFill>
                <a:latin typeface="Century Gothic" panose="020B0502020202020204" pitchFamily="34" charset="0"/>
              </a:defRPr>
            </a:lvl1pPr>
          </a:lstStyle>
          <a:p>
            <a:pPr lvl="0"/>
            <a:r>
              <a:rPr lang="en-US" dirty="0"/>
              <a:t>|</a:t>
            </a:r>
          </a:p>
        </p:txBody>
      </p:sp>
      <p:pic>
        <p:nvPicPr>
          <p:cNvPr id="4" name="Picture 3">
            <a:extLst>
              <a:ext uri="{FF2B5EF4-FFF2-40B4-BE49-F238E27FC236}">
                <a16:creationId xmlns:a16="http://schemas.microsoft.com/office/drawing/2014/main" id="{AF8D4FFD-59F9-2815-252B-52E092365100}"/>
              </a:ext>
            </a:extLst>
          </p:cNvPr>
          <p:cNvPicPr>
            <a:picLocks noChangeAspect="1"/>
          </p:cNvPicPr>
          <p:nvPr userDrawn="1"/>
        </p:nvPicPr>
        <p:blipFill>
          <a:blip r:embed="rId3" cstate="screen">
            <a:extLst>
              <a:ext uri="{28A0092B-C50C-407E-A947-70E740481C1C}">
                <a14:useLocalDpi xmlns:a14="http://schemas.microsoft.com/office/drawing/2010/main"/>
              </a:ext>
            </a:extLst>
          </a:blip>
          <a:srcRect l="16" r="16"/>
          <a:stretch/>
        </p:blipFill>
        <p:spPr>
          <a:xfrm>
            <a:off x="9933018" y="307323"/>
            <a:ext cx="1987044" cy="273050"/>
          </a:xfrm>
          <a:prstGeom prst="rect">
            <a:avLst/>
          </a:prstGeom>
        </p:spPr>
      </p:pic>
      <p:cxnSp>
        <p:nvCxnSpPr>
          <p:cNvPr id="6" name="Straight Connector 5">
            <a:extLst>
              <a:ext uri="{FF2B5EF4-FFF2-40B4-BE49-F238E27FC236}">
                <a16:creationId xmlns:a16="http://schemas.microsoft.com/office/drawing/2014/main" id="{7CA233C2-B390-182B-AF80-8DAF55AFEEEC}"/>
              </a:ext>
            </a:extLst>
          </p:cNvPr>
          <p:cNvCxnSpPr>
            <a:cxnSpLocks/>
          </p:cNvCxnSpPr>
          <p:nvPr userDrawn="1"/>
        </p:nvCxnSpPr>
        <p:spPr>
          <a:xfrm>
            <a:off x="1912744" y="1938336"/>
            <a:ext cx="0" cy="2163764"/>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828876"/>
      </p:ext>
    </p:extLst>
  </p:cSld>
  <p:clrMapOvr>
    <a:masterClrMapping/>
  </p:clrMapOvr>
  <p:extLst>
    <p:ext uri="{DCECCB84-F9BA-43D5-87BE-67443E8EF086}">
      <p15:sldGuideLst xmlns:p15="http://schemas.microsoft.com/office/powerpoint/2012/main">
        <p15:guide id="1" orient="horz" pos="4320">
          <p15:clr>
            <a:srgbClr val="FBAE40"/>
          </p15:clr>
        </p15:guide>
        <p15:guide id="2" pos="767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s + Images - Light">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graphics, font, graphic design, screenshot&#10;&#10;Description automatically generated">
            <a:extLst>
              <a:ext uri="{FF2B5EF4-FFF2-40B4-BE49-F238E27FC236}">
                <a16:creationId xmlns:a16="http://schemas.microsoft.com/office/drawing/2014/main" id="{AF16319C-2EA7-E5E8-4B6B-D391D5EA19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Slide Number Placeholder 1">
            <a:extLst>
              <a:ext uri="{FF2B5EF4-FFF2-40B4-BE49-F238E27FC236}">
                <a16:creationId xmlns:a16="http://schemas.microsoft.com/office/drawing/2014/main" id="{B62EF0B0-2604-0C64-0197-E47DA8BC9FCE}"/>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54" name="Text Placeholder 12">
            <a:extLst>
              <a:ext uri="{FF2B5EF4-FFF2-40B4-BE49-F238E27FC236}">
                <a16:creationId xmlns:a16="http://schemas.microsoft.com/office/drawing/2014/main" id="{5C4262E7-83D9-B0CB-58ED-395081F532D4}"/>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5" name="Text Placeholder 12">
            <a:extLst>
              <a:ext uri="{FF2B5EF4-FFF2-40B4-BE49-F238E27FC236}">
                <a16:creationId xmlns:a16="http://schemas.microsoft.com/office/drawing/2014/main" id="{D40F3298-6D51-19E5-2E41-FA29BFF603D4}"/>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6" name="Text Placeholder 12">
            <a:extLst>
              <a:ext uri="{FF2B5EF4-FFF2-40B4-BE49-F238E27FC236}">
                <a16:creationId xmlns:a16="http://schemas.microsoft.com/office/drawing/2014/main" id="{29CCB756-E6B2-1756-23AD-A5615D993915}"/>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7" name="Text Placeholder 12">
            <a:extLst>
              <a:ext uri="{FF2B5EF4-FFF2-40B4-BE49-F238E27FC236}">
                <a16:creationId xmlns:a16="http://schemas.microsoft.com/office/drawing/2014/main" id="{44E3CB2B-1F99-195B-0C10-5C92A27E9C17}"/>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8" name="Text Placeholder 12">
            <a:extLst>
              <a:ext uri="{FF2B5EF4-FFF2-40B4-BE49-F238E27FC236}">
                <a16:creationId xmlns:a16="http://schemas.microsoft.com/office/drawing/2014/main" id="{EF051B07-C934-3B75-6299-197C827598BA}"/>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9" name="Text Placeholder 12">
            <a:extLst>
              <a:ext uri="{FF2B5EF4-FFF2-40B4-BE49-F238E27FC236}">
                <a16:creationId xmlns:a16="http://schemas.microsoft.com/office/drawing/2014/main" id="{43E7FD00-EF1F-1A02-F752-F9D6ED0C4B06}"/>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0" name="Text Placeholder 12">
            <a:extLst>
              <a:ext uri="{FF2B5EF4-FFF2-40B4-BE49-F238E27FC236}">
                <a16:creationId xmlns:a16="http://schemas.microsoft.com/office/drawing/2014/main" id="{5B593E3D-214C-670C-3CEE-3BBC668AFD2C}"/>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1" name="Text Placeholder 12">
            <a:extLst>
              <a:ext uri="{FF2B5EF4-FFF2-40B4-BE49-F238E27FC236}">
                <a16:creationId xmlns:a16="http://schemas.microsoft.com/office/drawing/2014/main" id="{21AF20AB-D23E-BC28-7508-FC463FF7BE87}"/>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62" name="Picture Placeholder 12">
            <a:extLst>
              <a:ext uri="{FF2B5EF4-FFF2-40B4-BE49-F238E27FC236}">
                <a16:creationId xmlns:a16="http://schemas.microsoft.com/office/drawing/2014/main" id="{E3A4B031-51E4-FF9D-A48C-A8302B181D61}"/>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3" name="Text Placeholder 5">
            <a:extLst>
              <a:ext uri="{FF2B5EF4-FFF2-40B4-BE49-F238E27FC236}">
                <a16:creationId xmlns:a16="http://schemas.microsoft.com/office/drawing/2014/main" id="{4B5534C4-F4ED-1066-AAEC-52C25D33C067}"/>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64" name="Text Placeholder 5">
            <a:extLst>
              <a:ext uri="{FF2B5EF4-FFF2-40B4-BE49-F238E27FC236}">
                <a16:creationId xmlns:a16="http://schemas.microsoft.com/office/drawing/2014/main" id="{82BBE29C-B8D5-DE34-D749-FBC74132754A}"/>
              </a:ext>
            </a:extLst>
          </p:cNvPr>
          <p:cNvSpPr>
            <a:spLocks noGrp="1"/>
          </p:cNvSpPr>
          <p:nvPr>
            <p:ph type="body" sz="quarter" idx="19" hasCustomPrompt="1"/>
          </p:nvPr>
        </p:nvSpPr>
        <p:spPr>
          <a:xfrm>
            <a:off x="651553"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5" name="Text Placeholder 5">
            <a:extLst>
              <a:ext uri="{FF2B5EF4-FFF2-40B4-BE49-F238E27FC236}">
                <a16:creationId xmlns:a16="http://schemas.microsoft.com/office/drawing/2014/main" id="{ED12D1C8-DBC6-BFAF-D0AF-BB05EC581ADD}"/>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66" name="Picture Placeholder 12">
            <a:extLst>
              <a:ext uri="{FF2B5EF4-FFF2-40B4-BE49-F238E27FC236}">
                <a16:creationId xmlns:a16="http://schemas.microsoft.com/office/drawing/2014/main" id="{879CA804-4F0B-86CE-0FD7-735E0ADE656D}"/>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67" name="Text Placeholder 5">
            <a:extLst>
              <a:ext uri="{FF2B5EF4-FFF2-40B4-BE49-F238E27FC236}">
                <a16:creationId xmlns:a16="http://schemas.microsoft.com/office/drawing/2014/main" id="{F86FD660-B459-118D-1BBB-589D356D1444}"/>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68" name="Text Placeholder 5">
            <a:extLst>
              <a:ext uri="{FF2B5EF4-FFF2-40B4-BE49-F238E27FC236}">
                <a16:creationId xmlns:a16="http://schemas.microsoft.com/office/drawing/2014/main" id="{596B9C3C-BD47-8DE9-9442-1C43F04DABDA}"/>
              </a:ext>
            </a:extLst>
          </p:cNvPr>
          <p:cNvSpPr>
            <a:spLocks noGrp="1"/>
          </p:cNvSpPr>
          <p:nvPr>
            <p:ph type="body" sz="quarter" idx="24" hasCustomPrompt="1"/>
          </p:nvPr>
        </p:nvSpPr>
        <p:spPr>
          <a:xfrm>
            <a:off x="349487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9" name="Text Placeholder 5">
            <a:extLst>
              <a:ext uri="{FF2B5EF4-FFF2-40B4-BE49-F238E27FC236}">
                <a16:creationId xmlns:a16="http://schemas.microsoft.com/office/drawing/2014/main" id="{E6B7EF0F-C904-B9F4-2389-B83CB7D1630D}"/>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70" name="Picture Placeholder 12">
            <a:extLst>
              <a:ext uri="{FF2B5EF4-FFF2-40B4-BE49-F238E27FC236}">
                <a16:creationId xmlns:a16="http://schemas.microsoft.com/office/drawing/2014/main" id="{8B009252-0C5E-5294-89C3-6D33B8D8B0ED}"/>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71" name="Text Placeholder 5">
            <a:extLst>
              <a:ext uri="{FF2B5EF4-FFF2-40B4-BE49-F238E27FC236}">
                <a16:creationId xmlns:a16="http://schemas.microsoft.com/office/drawing/2014/main" id="{4E2396CF-8E64-8BA1-C0D3-E5F0A13C7F1A}"/>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72" name="Text Placeholder 5">
            <a:extLst>
              <a:ext uri="{FF2B5EF4-FFF2-40B4-BE49-F238E27FC236}">
                <a16:creationId xmlns:a16="http://schemas.microsoft.com/office/drawing/2014/main" id="{3E07E96C-2260-967D-0A6F-FDF82A959597}"/>
              </a:ext>
            </a:extLst>
          </p:cNvPr>
          <p:cNvSpPr>
            <a:spLocks noGrp="1"/>
          </p:cNvSpPr>
          <p:nvPr>
            <p:ph type="body" sz="quarter" idx="29" hasCustomPrompt="1"/>
          </p:nvPr>
        </p:nvSpPr>
        <p:spPr>
          <a:xfrm>
            <a:off x="6337316"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3" name="Text Placeholder 5">
            <a:extLst>
              <a:ext uri="{FF2B5EF4-FFF2-40B4-BE49-F238E27FC236}">
                <a16:creationId xmlns:a16="http://schemas.microsoft.com/office/drawing/2014/main" id="{D4D4A753-B284-BAC8-074F-77421B61D5C1}"/>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74" name="Picture Placeholder 12">
            <a:extLst>
              <a:ext uri="{FF2B5EF4-FFF2-40B4-BE49-F238E27FC236}">
                <a16:creationId xmlns:a16="http://schemas.microsoft.com/office/drawing/2014/main" id="{3085A3C4-028C-043F-CAFA-723754ED4625}"/>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75" name="Text Placeholder 5">
            <a:extLst>
              <a:ext uri="{FF2B5EF4-FFF2-40B4-BE49-F238E27FC236}">
                <a16:creationId xmlns:a16="http://schemas.microsoft.com/office/drawing/2014/main" id="{2A408C01-A4FF-DB2A-954A-FCD3433ADF09}"/>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76" name="Text Placeholder 5">
            <a:extLst>
              <a:ext uri="{FF2B5EF4-FFF2-40B4-BE49-F238E27FC236}">
                <a16:creationId xmlns:a16="http://schemas.microsoft.com/office/drawing/2014/main" id="{0A9AB806-6DA3-45EF-C657-1D5CFE7EB877}"/>
              </a:ext>
            </a:extLst>
          </p:cNvPr>
          <p:cNvSpPr>
            <a:spLocks noGrp="1"/>
          </p:cNvSpPr>
          <p:nvPr>
            <p:ph type="body" sz="quarter" idx="34" hasCustomPrompt="1"/>
          </p:nvPr>
        </p:nvSpPr>
        <p:spPr>
          <a:xfrm>
            <a:off x="917976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7" name="Text Placeholder 5">
            <a:extLst>
              <a:ext uri="{FF2B5EF4-FFF2-40B4-BE49-F238E27FC236}">
                <a16:creationId xmlns:a16="http://schemas.microsoft.com/office/drawing/2014/main" id="{37AE03EA-E514-5053-044D-F832F8BF0B32}"/>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2906641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ubtle, Text Contents 2">
    <p:bg>
      <p:bgPr>
        <a:solidFill>
          <a:schemeClr val="bg1"/>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itle 15">
            <a:extLst>
              <a:ext uri="{FF2B5EF4-FFF2-40B4-BE49-F238E27FC236}">
                <a16:creationId xmlns:a16="http://schemas.microsoft.com/office/drawing/2014/main" id="{6D9DD72E-CE14-F69E-174C-0EC36E35F88F}"/>
              </a:ext>
            </a:extLst>
          </p:cNvPr>
          <p:cNvSpPr>
            <a:spLocks noGrp="1"/>
          </p:cNvSpPr>
          <p:nvPr>
            <p:ph type="title" hasCustomPrompt="1"/>
          </p:nvPr>
        </p:nvSpPr>
        <p:spPr>
          <a:xfrm>
            <a:off x="1041413" y="216579"/>
            <a:ext cx="10605237" cy="514007"/>
          </a:xfrm>
        </p:spPr>
        <p:txBody>
          <a:bodyPr/>
          <a:lstStyle>
            <a:lvl1pPr>
              <a:defRPr>
                <a:solidFill>
                  <a:srgbClr val="19447A"/>
                </a:solidFill>
              </a:defRPr>
            </a:lvl1pPr>
          </a:lstStyle>
          <a:p>
            <a:r>
              <a:rPr lang="en-US" dirty="0"/>
              <a:t>Lorem ipsum dolor</a:t>
            </a:r>
          </a:p>
        </p:txBody>
      </p:sp>
      <p:cxnSp>
        <p:nvCxnSpPr>
          <p:cNvPr id="4" name="Straight Connector 3">
            <a:extLst>
              <a:ext uri="{FF2B5EF4-FFF2-40B4-BE49-F238E27FC236}">
                <a16:creationId xmlns:a16="http://schemas.microsoft.com/office/drawing/2014/main" id="{E3618534-D172-F062-3C6C-D87E85DC7080}"/>
              </a:ext>
            </a:extLst>
          </p:cNvPr>
          <p:cNvCxnSpPr>
            <a:cxnSpLocks/>
          </p:cNvCxnSpPr>
          <p:nvPr userDrawn="1"/>
        </p:nvCxnSpPr>
        <p:spPr>
          <a:xfrm>
            <a:off x="762050" y="21657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73B36548-F0FA-3431-394D-1A11DDED887F}"/>
              </a:ext>
            </a:extLst>
          </p:cNvPr>
          <p:cNvSpPr>
            <a:spLocks noGrp="1"/>
          </p:cNvSpPr>
          <p:nvPr>
            <p:ph type="body" sz="quarter" idx="16"/>
          </p:nvPr>
        </p:nvSpPr>
        <p:spPr>
          <a:xfrm>
            <a:off x="1041468" y="2046677"/>
            <a:ext cx="10605132"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1851600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le, Text Content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defRPr>
            </a:lvl1pPr>
          </a:lstStyle>
          <a:p>
            <a:pPr lvl="0"/>
            <a:r>
              <a:rPr lang="en-US" dirty="0"/>
              <a:t>Lorem ipsum dolor</a:t>
            </a:r>
          </a:p>
        </p:txBody>
      </p:sp>
      <p:pic>
        <p:nvPicPr>
          <p:cNvPr id="8" name="Picture 7">
            <a:extLst>
              <a:ext uri="{FF2B5EF4-FFF2-40B4-BE49-F238E27FC236}">
                <a16:creationId xmlns:a16="http://schemas.microsoft.com/office/drawing/2014/main" id="{AFB3E2F8-2B4A-D0CE-8A82-443D51E87CD4}"/>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4" name="Slide Number Placeholder 13">
            <a:extLst>
              <a:ext uri="{FF2B5EF4-FFF2-40B4-BE49-F238E27FC236}">
                <a16:creationId xmlns:a16="http://schemas.microsoft.com/office/drawing/2014/main" id="{0C6F5D61-69B9-C905-D548-47A22E16543D}"/>
              </a:ext>
            </a:extLst>
          </p:cNvPr>
          <p:cNvSpPr>
            <a:spLocks noGrp="1"/>
          </p:cNvSpPr>
          <p:nvPr>
            <p:ph type="sldNum" sz="quarter" idx="15"/>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6">
            <a:extLst>
              <a:ext uri="{FF2B5EF4-FFF2-40B4-BE49-F238E27FC236}">
                <a16:creationId xmlns:a16="http://schemas.microsoft.com/office/drawing/2014/main" id="{55DA35BD-A18B-018E-ED8B-8B4D07C76609}"/>
              </a:ext>
            </a:extLst>
          </p:cNvPr>
          <p:cNvSpPr>
            <a:spLocks noGrp="1"/>
          </p:cNvSpPr>
          <p:nvPr>
            <p:ph type="body" sz="quarter" idx="16"/>
          </p:nvPr>
        </p:nvSpPr>
        <p:spPr>
          <a:xfrm>
            <a:off x="4172166" y="2296911"/>
            <a:ext cx="7668271"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3282622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21">
            <a:extLst>
              <a:ext uri="{FF2B5EF4-FFF2-40B4-BE49-F238E27FC236}">
                <a16:creationId xmlns:a16="http://schemas.microsoft.com/office/drawing/2014/main" id="{7B623775-771A-4FBC-FCE9-C206E45347BB}"/>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6" name="Text Placeholder 6">
            <a:extLst>
              <a:ext uri="{FF2B5EF4-FFF2-40B4-BE49-F238E27FC236}">
                <a16:creationId xmlns:a16="http://schemas.microsoft.com/office/drawing/2014/main" id="{A8AD90B4-D956-6699-F27D-D9AFD2B8FD03}"/>
              </a:ext>
            </a:extLst>
          </p:cNvPr>
          <p:cNvSpPr>
            <a:spLocks noGrp="1"/>
          </p:cNvSpPr>
          <p:nvPr>
            <p:ph type="body" sz="quarter" idx="16"/>
          </p:nvPr>
        </p:nvSpPr>
        <p:spPr>
          <a:xfrm>
            <a:off x="4172166" y="2296911"/>
            <a:ext cx="7668271"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3190176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21">
            <a:extLst>
              <a:ext uri="{FF2B5EF4-FFF2-40B4-BE49-F238E27FC236}">
                <a16:creationId xmlns:a16="http://schemas.microsoft.com/office/drawing/2014/main" id="{7B623775-771A-4FBC-FCE9-C206E45347BB}"/>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2AF34D59-2D6B-15A5-3F92-587C9E87123F}"/>
              </a:ext>
            </a:extLst>
          </p:cNvPr>
          <p:cNvSpPr>
            <a:spLocks noGrp="1"/>
          </p:cNvSpPr>
          <p:nvPr>
            <p:ph type="body" sz="quarter" idx="16"/>
          </p:nvPr>
        </p:nvSpPr>
        <p:spPr>
          <a:xfrm>
            <a:off x="4172166" y="2296911"/>
            <a:ext cx="7668271"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1054448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le, Text Conten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chemeClr val="bg1"/>
                </a:solidFill>
              </a:defRPr>
            </a:lvl1pPr>
          </a:lstStyle>
          <a:p>
            <a:r>
              <a:rPr lang="en-US" dirty="0"/>
              <a:t>Lorem ipsum dolor</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4" name="Text Placeholder 6">
            <a:extLst>
              <a:ext uri="{FF2B5EF4-FFF2-40B4-BE49-F238E27FC236}">
                <a16:creationId xmlns:a16="http://schemas.microsoft.com/office/drawing/2014/main" id="{A134262E-2A67-BA24-3058-B2E0EE10297E}"/>
              </a:ext>
            </a:extLst>
          </p:cNvPr>
          <p:cNvSpPr>
            <a:spLocks noGrp="1"/>
          </p:cNvSpPr>
          <p:nvPr>
            <p:ph type="body" sz="quarter" idx="16"/>
          </p:nvPr>
        </p:nvSpPr>
        <p:spPr>
          <a:xfrm>
            <a:off x="1041468" y="2046677"/>
            <a:ext cx="10605132"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362722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le, Text Conten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rgbClr val="19447A"/>
                </a:solidFill>
              </a:defRPr>
            </a:lvl1pPr>
          </a:lstStyle>
          <a:p>
            <a:r>
              <a:rPr lang="en-US" dirty="0"/>
              <a:t>Lorem ipsum dolor</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44AC5F79-188E-54D3-9CF5-BE377EF42BCF}"/>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2EC0A515-6BC3-57B4-F5EB-04DEC9B9C6B6}"/>
              </a:ext>
            </a:extLst>
          </p:cNvPr>
          <p:cNvSpPr>
            <a:spLocks noGrp="1"/>
          </p:cNvSpPr>
          <p:nvPr>
            <p:ph type="body" sz="quarter" idx="16"/>
          </p:nvPr>
        </p:nvSpPr>
        <p:spPr>
          <a:xfrm>
            <a:off x="1041468" y="2046677"/>
            <a:ext cx="10605132"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2035337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ulle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95852" y="1136531"/>
            <a:ext cx="7644586" cy="415498"/>
          </a:xfrm>
        </p:spPr>
        <p:txBody>
          <a:bodyPr/>
          <a:lstStyle>
            <a:lvl1pPr marL="0" indent="0">
              <a:buNone/>
              <a:defRPr sz="2100" b="1" i="0"/>
            </a:lvl1pPr>
          </a:lstStyle>
          <a:p>
            <a:pPr lvl="0"/>
            <a:r>
              <a:rPr lang="en-US" dirty="0"/>
              <a:t>Lorem ipsum dolor</a:t>
            </a:r>
          </a:p>
        </p:txBody>
      </p:sp>
      <p:sp>
        <p:nvSpPr>
          <p:cNvPr id="6" name="Text Placeholder 12">
            <a:extLst>
              <a:ext uri="{FF2B5EF4-FFF2-40B4-BE49-F238E27FC236}">
                <a16:creationId xmlns:a16="http://schemas.microsoft.com/office/drawing/2014/main" id="{120C8567-C771-70DF-08D2-3C41C8EF1630}"/>
              </a:ext>
            </a:extLst>
          </p:cNvPr>
          <p:cNvSpPr>
            <a:spLocks noGrp="1" noChangeAspect="1"/>
          </p:cNvSpPr>
          <p:nvPr>
            <p:ph type="body" sz="quarter" idx="39" hasCustomPrompt="1"/>
          </p:nvPr>
        </p:nvSpPr>
        <p:spPr>
          <a:xfrm>
            <a:off x="4195852" y="1846956"/>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01</a:t>
            </a:r>
            <a:endParaRPr lang="en-US" dirty="0"/>
          </a:p>
        </p:txBody>
      </p:sp>
      <p:sp>
        <p:nvSpPr>
          <p:cNvPr id="8" name="Text Placeholder 12">
            <a:extLst>
              <a:ext uri="{FF2B5EF4-FFF2-40B4-BE49-F238E27FC236}">
                <a16:creationId xmlns:a16="http://schemas.microsoft.com/office/drawing/2014/main" id="{0310CB20-FFD9-5154-B5B7-7FB00ADE6F98}"/>
              </a:ext>
            </a:extLst>
          </p:cNvPr>
          <p:cNvSpPr>
            <a:spLocks noGrp="1" noChangeAspect="1"/>
          </p:cNvSpPr>
          <p:nvPr>
            <p:ph type="body" sz="quarter" idx="41" hasCustomPrompt="1"/>
          </p:nvPr>
        </p:nvSpPr>
        <p:spPr>
          <a:xfrm>
            <a:off x="4195852" y="4909417"/>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03</a:t>
            </a:r>
            <a:endParaRPr lang="en-US" dirty="0"/>
          </a:p>
        </p:txBody>
      </p:sp>
      <p:pic>
        <p:nvPicPr>
          <p:cNvPr id="11" name="Picture 10">
            <a:extLst>
              <a:ext uri="{FF2B5EF4-FFF2-40B4-BE49-F238E27FC236}">
                <a16:creationId xmlns:a16="http://schemas.microsoft.com/office/drawing/2014/main" id="{77258123-BBB3-6682-5325-4C3D7F30499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8" name="Slide Number Placeholder 17">
            <a:extLst>
              <a:ext uri="{FF2B5EF4-FFF2-40B4-BE49-F238E27FC236}">
                <a16:creationId xmlns:a16="http://schemas.microsoft.com/office/drawing/2014/main" id="{DD80CFC7-8A6E-9BCD-8369-8733B2B2D71D}"/>
              </a:ext>
            </a:extLst>
          </p:cNvPr>
          <p:cNvSpPr>
            <a:spLocks noGrp="1"/>
          </p:cNvSpPr>
          <p:nvPr>
            <p:ph type="sldNum" sz="quarter" idx="44"/>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2" name="Title 8">
            <a:extLst>
              <a:ext uri="{FF2B5EF4-FFF2-40B4-BE49-F238E27FC236}">
                <a16:creationId xmlns:a16="http://schemas.microsoft.com/office/drawing/2014/main" id="{44307A71-F77A-79CC-7B56-7EE732ED5B46}"/>
              </a:ext>
            </a:extLst>
          </p:cNvPr>
          <p:cNvSpPr>
            <a:spLocks noGrp="1"/>
          </p:cNvSpPr>
          <p:nvPr>
            <p:ph type="title" hasCustomPrompt="1"/>
          </p:nvPr>
        </p:nvSpPr>
        <p:spPr>
          <a:xfrm>
            <a:off x="351508" y="1079508"/>
            <a:ext cx="3099056" cy="1803393"/>
          </a:xfrm>
        </p:spPr>
        <p:txBody>
          <a:bodyPr anchor="b"/>
          <a:lstStyle>
            <a:lvl1pPr>
              <a:defRPr>
                <a:solidFill>
                  <a:schemeClr val="bg1"/>
                </a:solidFill>
              </a:defRPr>
            </a:lvl1pPr>
          </a:lstStyle>
          <a:p>
            <a:r>
              <a:rPr lang="en-US" dirty="0"/>
              <a:t>Lorem ipsum dolor</a:t>
            </a:r>
          </a:p>
        </p:txBody>
      </p:sp>
      <p:sp>
        <p:nvSpPr>
          <p:cNvPr id="14" name="Text Placeholder 13">
            <a:extLst>
              <a:ext uri="{FF2B5EF4-FFF2-40B4-BE49-F238E27FC236}">
                <a16:creationId xmlns:a16="http://schemas.microsoft.com/office/drawing/2014/main" id="{89183B5A-8F32-A624-83B2-66E21CF01F46}"/>
              </a:ext>
            </a:extLst>
          </p:cNvPr>
          <p:cNvSpPr>
            <a:spLocks noGrp="1"/>
          </p:cNvSpPr>
          <p:nvPr>
            <p:ph type="body" sz="quarter" idx="45"/>
          </p:nvPr>
        </p:nvSpPr>
        <p:spPr>
          <a:xfrm>
            <a:off x="4559597" y="1864519"/>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20" name="Text Placeholder 13">
            <a:extLst>
              <a:ext uri="{FF2B5EF4-FFF2-40B4-BE49-F238E27FC236}">
                <a16:creationId xmlns:a16="http://schemas.microsoft.com/office/drawing/2014/main" id="{386DD122-CBE4-6050-7C37-AE18C65DD4DF}"/>
              </a:ext>
            </a:extLst>
          </p:cNvPr>
          <p:cNvSpPr>
            <a:spLocks noGrp="1"/>
          </p:cNvSpPr>
          <p:nvPr>
            <p:ph type="body" sz="quarter" idx="47"/>
          </p:nvPr>
        </p:nvSpPr>
        <p:spPr>
          <a:xfrm>
            <a:off x="4559597" y="4916812"/>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26" name="Text Placeholder 12">
            <a:extLst>
              <a:ext uri="{FF2B5EF4-FFF2-40B4-BE49-F238E27FC236}">
                <a16:creationId xmlns:a16="http://schemas.microsoft.com/office/drawing/2014/main" id="{8A0ABF09-4F02-FD96-5312-4FC318431BBE}"/>
              </a:ext>
            </a:extLst>
          </p:cNvPr>
          <p:cNvSpPr>
            <a:spLocks noGrp="1" noChangeAspect="1"/>
          </p:cNvSpPr>
          <p:nvPr>
            <p:ph type="body" sz="quarter" idx="40" hasCustomPrompt="1"/>
          </p:nvPr>
        </p:nvSpPr>
        <p:spPr>
          <a:xfrm>
            <a:off x="4195852" y="3379215"/>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02</a:t>
            </a:r>
            <a:endParaRPr lang="en-US" dirty="0"/>
          </a:p>
        </p:txBody>
      </p:sp>
      <p:sp>
        <p:nvSpPr>
          <p:cNvPr id="27" name="Text Placeholder 13">
            <a:extLst>
              <a:ext uri="{FF2B5EF4-FFF2-40B4-BE49-F238E27FC236}">
                <a16:creationId xmlns:a16="http://schemas.microsoft.com/office/drawing/2014/main" id="{35A9AA61-B206-A5CC-B6A4-F7BE4B8E6A8A}"/>
              </a:ext>
            </a:extLst>
          </p:cNvPr>
          <p:cNvSpPr>
            <a:spLocks noGrp="1"/>
          </p:cNvSpPr>
          <p:nvPr>
            <p:ph type="body" sz="quarter" idx="46"/>
          </p:nvPr>
        </p:nvSpPr>
        <p:spPr>
          <a:xfrm>
            <a:off x="4559597" y="3390666"/>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3076832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Bulle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95852" y="1136531"/>
            <a:ext cx="7644586" cy="415498"/>
          </a:xfrm>
        </p:spPr>
        <p:txBody>
          <a:bodyPr/>
          <a:lstStyle>
            <a:lvl1pPr marL="0" indent="0">
              <a:buNone/>
              <a:defRPr sz="2100" b="1" i="0"/>
            </a:lvl1pPr>
          </a:lstStyle>
          <a:p>
            <a:pPr lvl="0"/>
            <a:r>
              <a:rPr lang="en-US" dirty="0"/>
              <a:t>Lorem ipsum dolor</a:t>
            </a:r>
          </a:p>
        </p:txBody>
      </p:sp>
      <p:sp>
        <p:nvSpPr>
          <p:cNvPr id="18" name="Slide Number Placeholder 17">
            <a:extLst>
              <a:ext uri="{FF2B5EF4-FFF2-40B4-BE49-F238E27FC236}">
                <a16:creationId xmlns:a16="http://schemas.microsoft.com/office/drawing/2014/main" id="{DD80CFC7-8A6E-9BCD-8369-8733B2B2D71D}"/>
              </a:ext>
            </a:extLst>
          </p:cNvPr>
          <p:cNvSpPr>
            <a:spLocks noGrp="1"/>
          </p:cNvSpPr>
          <p:nvPr>
            <p:ph type="sldNum" sz="quarter" idx="44"/>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20091B98-EAC0-B162-F168-719FE1F795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1" name="Text Placeholder 13">
            <a:extLst>
              <a:ext uri="{FF2B5EF4-FFF2-40B4-BE49-F238E27FC236}">
                <a16:creationId xmlns:a16="http://schemas.microsoft.com/office/drawing/2014/main" id="{6BD00BAF-307E-F473-5006-8D5698A493CD}"/>
              </a:ext>
            </a:extLst>
          </p:cNvPr>
          <p:cNvSpPr>
            <a:spLocks noGrp="1"/>
          </p:cNvSpPr>
          <p:nvPr>
            <p:ph type="body" sz="quarter" idx="45"/>
          </p:nvPr>
        </p:nvSpPr>
        <p:spPr>
          <a:xfrm>
            <a:off x="4559597" y="1864519"/>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12" name="Text Placeholder 13">
            <a:extLst>
              <a:ext uri="{FF2B5EF4-FFF2-40B4-BE49-F238E27FC236}">
                <a16:creationId xmlns:a16="http://schemas.microsoft.com/office/drawing/2014/main" id="{3F77C939-F319-B9EC-8627-A1B33082B0FE}"/>
              </a:ext>
            </a:extLst>
          </p:cNvPr>
          <p:cNvSpPr>
            <a:spLocks noGrp="1"/>
          </p:cNvSpPr>
          <p:nvPr>
            <p:ph type="body" sz="quarter" idx="46"/>
          </p:nvPr>
        </p:nvSpPr>
        <p:spPr>
          <a:xfrm>
            <a:off x="4559597" y="3390666"/>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14" name="Text Placeholder 13">
            <a:extLst>
              <a:ext uri="{FF2B5EF4-FFF2-40B4-BE49-F238E27FC236}">
                <a16:creationId xmlns:a16="http://schemas.microsoft.com/office/drawing/2014/main" id="{7CDD95E3-2C6C-2D68-3CC8-8273931E7B99}"/>
              </a:ext>
            </a:extLst>
          </p:cNvPr>
          <p:cNvSpPr>
            <a:spLocks noGrp="1"/>
          </p:cNvSpPr>
          <p:nvPr>
            <p:ph type="body" sz="quarter" idx="47"/>
          </p:nvPr>
        </p:nvSpPr>
        <p:spPr>
          <a:xfrm>
            <a:off x="4559597" y="4916812"/>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6" name="Text Placeholder 12">
            <a:extLst>
              <a:ext uri="{FF2B5EF4-FFF2-40B4-BE49-F238E27FC236}">
                <a16:creationId xmlns:a16="http://schemas.microsoft.com/office/drawing/2014/main" id="{178EBA20-4DA4-2056-89A8-BBCEC53EC8A4}"/>
              </a:ext>
            </a:extLst>
          </p:cNvPr>
          <p:cNvSpPr>
            <a:spLocks noGrp="1" noChangeAspect="1"/>
          </p:cNvSpPr>
          <p:nvPr>
            <p:ph type="body" sz="quarter" idx="39" hasCustomPrompt="1"/>
          </p:nvPr>
        </p:nvSpPr>
        <p:spPr>
          <a:xfrm>
            <a:off x="4195852" y="1846956"/>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01</a:t>
            </a:r>
            <a:endParaRPr lang="en-US" dirty="0"/>
          </a:p>
        </p:txBody>
      </p:sp>
      <p:sp>
        <p:nvSpPr>
          <p:cNvPr id="7" name="Text Placeholder 12">
            <a:extLst>
              <a:ext uri="{FF2B5EF4-FFF2-40B4-BE49-F238E27FC236}">
                <a16:creationId xmlns:a16="http://schemas.microsoft.com/office/drawing/2014/main" id="{3E8BD2D6-1621-D010-394C-B503FB503BA9}"/>
              </a:ext>
            </a:extLst>
          </p:cNvPr>
          <p:cNvSpPr>
            <a:spLocks noGrp="1" noChangeAspect="1"/>
          </p:cNvSpPr>
          <p:nvPr>
            <p:ph type="body" sz="quarter" idx="41" hasCustomPrompt="1"/>
          </p:nvPr>
        </p:nvSpPr>
        <p:spPr>
          <a:xfrm>
            <a:off x="4195852" y="4909417"/>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03</a:t>
            </a:r>
            <a:endParaRPr lang="en-US" dirty="0"/>
          </a:p>
        </p:txBody>
      </p:sp>
      <p:sp>
        <p:nvSpPr>
          <p:cNvPr id="8" name="Text Placeholder 12">
            <a:extLst>
              <a:ext uri="{FF2B5EF4-FFF2-40B4-BE49-F238E27FC236}">
                <a16:creationId xmlns:a16="http://schemas.microsoft.com/office/drawing/2014/main" id="{C7B5180E-D24B-EFDE-CE70-5504CEA9F5B2}"/>
              </a:ext>
            </a:extLst>
          </p:cNvPr>
          <p:cNvSpPr>
            <a:spLocks noGrp="1" noChangeAspect="1"/>
          </p:cNvSpPr>
          <p:nvPr>
            <p:ph type="body" sz="quarter" idx="40" hasCustomPrompt="1"/>
          </p:nvPr>
        </p:nvSpPr>
        <p:spPr>
          <a:xfrm>
            <a:off x="4195852" y="3379215"/>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02</a:t>
            </a:r>
            <a:endParaRPr lang="en-US" dirty="0"/>
          </a:p>
        </p:txBody>
      </p:sp>
      <p:sp>
        <p:nvSpPr>
          <p:cNvPr id="16" name="Title 8">
            <a:extLst>
              <a:ext uri="{FF2B5EF4-FFF2-40B4-BE49-F238E27FC236}">
                <a16:creationId xmlns:a16="http://schemas.microsoft.com/office/drawing/2014/main" id="{30CC6E75-70F7-1BE9-0255-B64786D6D96B}"/>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spTree>
    <p:extLst>
      <p:ext uri="{BB962C8B-B14F-4D97-AF65-F5344CB8AC3E}">
        <p14:creationId xmlns:p14="http://schemas.microsoft.com/office/powerpoint/2010/main" val="5998505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ullet 2">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4162EEE-762D-5A6E-EF81-78EF6C960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22" name="Slide Number Placeholder 21">
            <a:extLst>
              <a:ext uri="{FF2B5EF4-FFF2-40B4-BE49-F238E27FC236}">
                <a16:creationId xmlns:a16="http://schemas.microsoft.com/office/drawing/2014/main" id="{84A8A986-6470-4288-463D-B9DCCEFC5F2D}"/>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3" name="Text Placeholder 12">
            <a:extLst>
              <a:ext uri="{FF2B5EF4-FFF2-40B4-BE49-F238E27FC236}">
                <a16:creationId xmlns:a16="http://schemas.microsoft.com/office/drawing/2014/main" id="{C063B0D0-64F4-362C-4E83-25269178333D}"/>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3" name="Text Placeholder 12">
            <a:extLst>
              <a:ext uri="{FF2B5EF4-FFF2-40B4-BE49-F238E27FC236}">
                <a16:creationId xmlns:a16="http://schemas.microsoft.com/office/drawing/2014/main" id="{771CBD21-2FB1-0197-3612-826B9EFF488E}"/>
              </a:ext>
            </a:extLst>
          </p:cNvPr>
          <p:cNvSpPr>
            <a:spLocks noGrp="1"/>
          </p:cNvSpPr>
          <p:nvPr>
            <p:ph type="body" sz="quarter" idx="13" hasCustomPrompt="1"/>
          </p:nvPr>
        </p:nvSpPr>
        <p:spPr>
          <a:xfrm>
            <a:off x="4853475" y="1128982"/>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0" name="Text Placeholder 12">
            <a:extLst>
              <a:ext uri="{FF2B5EF4-FFF2-40B4-BE49-F238E27FC236}">
                <a16:creationId xmlns:a16="http://schemas.microsoft.com/office/drawing/2014/main" id="{C706BE3F-3DBB-B731-F5F4-01081052A7F5}"/>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21" name="Text Placeholder 12">
            <a:extLst>
              <a:ext uri="{FF2B5EF4-FFF2-40B4-BE49-F238E27FC236}">
                <a16:creationId xmlns:a16="http://schemas.microsoft.com/office/drawing/2014/main" id="{FC0155A9-85E0-1888-61D2-39632F678BC2}"/>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3" name="Text Placeholder 12">
            <a:extLst>
              <a:ext uri="{FF2B5EF4-FFF2-40B4-BE49-F238E27FC236}">
                <a16:creationId xmlns:a16="http://schemas.microsoft.com/office/drawing/2014/main" id="{29DE5C27-55B4-72BA-5545-D57EA0BD34C3}"/>
              </a:ext>
            </a:extLst>
          </p:cNvPr>
          <p:cNvSpPr>
            <a:spLocks noGrp="1"/>
          </p:cNvSpPr>
          <p:nvPr>
            <p:ph type="body" sz="quarter" idx="28" hasCustomPrompt="1"/>
          </p:nvPr>
        </p:nvSpPr>
        <p:spPr>
          <a:xfrm>
            <a:off x="4853475" y="2383128"/>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403F6179-0E4E-05AB-1E2D-922AAB00F960}"/>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25" name="Text Placeholder 12">
            <a:extLst>
              <a:ext uri="{FF2B5EF4-FFF2-40B4-BE49-F238E27FC236}">
                <a16:creationId xmlns:a16="http://schemas.microsoft.com/office/drawing/2014/main" id="{73C2370D-DEAA-2817-667F-73BCDD3239C5}"/>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6" name="Text Placeholder 12">
            <a:extLst>
              <a:ext uri="{FF2B5EF4-FFF2-40B4-BE49-F238E27FC236}">
                <a16:creationId xmlns:a16="http://schemas.microsoft.com/office/drawing/2014/main" id="{02F09977-AC7D-01DF-657F-726F74ECF0F5}"/>
              </a:ext>
            </a:extLst>
          </p:cNvPr>
          <p:cNvSpPr>
            <a:spLocks noGrp="1"/>
          </p:cNvSpPr>
          <p:nvPr>
            <p:ph type="body" sz="quarter" idx="31" hasCustomPrompt="1"/>
          </p:nvPr>
        </p:nvSpPr>
        <p:spPr>
          <a:xfrm>
            <a:off x="4853475" y="3637274"/>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2F890F5C-0A69-BC1E-A0D1-9A42E9FA4590}"/>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28" name="Text Placeholder 12">
            <a:extLst>
              <a:ext uri="{FF2B5EF4-FFF2-40B4-BE49-F238E27FC236}">
                <a16:creationId xmlns:a16="http://schemas.microsoft.com/office/drawing/2014/main" id="{AD35D8B3-FE62-6AB7-B48A-03FC1B67C730}"/>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9" name="Text Placeholder 12">
            <a:extLst>
              <a:ext uri="{FF2B5EF4-FFF2-40B4-BE49-F238E27FC236}">
                <a16:creationId xmlns:a16="http://schemas.microsoft.com/office/drawing/2014/main" id="{727BE0F2-0A59-F076-064C-CE065FC1C82A}"/>
              </a:ext>
            </a:extLst>
          </p:cNvPr>
          <p:cNvSpPr>
            <a:spLocks noGrp="1"/>
          </p:cNvSpPr>
          <p:nvPr>
            <p:ph type="body" sz="quarter" idx="34" hasCustomPrompt="1"/>
          </p:nvPr>
        </p:nvSpPr>
        <p:spPr>
          <a:xfrm>
            <a:off x="4853475" y="4891421"/>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96F90852-FB22-970A-CC75-D80E7D632453}"/>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121908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3975100"/>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805356"/>
            <a:ext cx="10515600" cy="1801444"/>
          </a:xfrm>
        </p:spPr>
        <p:txBody>
          <a:bodyPr anchor="b"/>
          <a:lstStyle>
            <a:lvl1pPr algn="ctr">
              <a:defRPr sz="5000">
                <a:solidFill>
                  <a:schemeClr val="bg1"/>
                </a:solidFill>
              </a:defRPr>
            </a:lvl1pPr>
          </a:lstStyle>
          <a:p>
            <a:r>
              <a:rPr lang="en-US" dirty="0"/>
              <a:t>Thank you!</a:t>
            </a:r>
          </a:p>
        </p:txBody>
      </p:sp>
      <p:pic>
        <p:nvPicPr>
          <p:cNvPr id="6" name="Picture 5" descr="A white letters on a black background&#10;&#10;Description automatically generated with medium confidence">
            <a:extLst>
              <a:ext uri="{FF2B5EF4-FFF2-40B4-BE49-F238E27FC236}">
                <a16:creationId xmlns:a16="http://schemas.microsoft.com/office/drawing/2014/main" id="{7854D7EE-59C2-335B-A313-583EC38525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3018" y="307323"/>
            <a:ext cx="1987679" cy="273050"/>
          </a:xfrm>
          <a:prstGeom prst="rect">
            <a:avLst/>
          </a:prstGeom>
        </p:spPr>
      </p:pic>
    </p:spTree>
    <p:extLst>
      <p:ext uri="{BB962C8B-B14F-4D97-AF65-F5344CB8AC3E}">
        <p14:creationId xmlns:p14="http://schemas.microsoft.com/office/powerpoint/2010/main" val="1704407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ulle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374C2F-5C1C-5280-9770-01388568F7E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3" name="Slide Number Placeholder 12">
            <a:extLst>
              <a:ext uri="{FF2B5EF4-FFF2-40B4-BE49-F238E27FC236}">
                <a16:creationId xmlns:a16="http://schemas.microsoft.com/office/drawing/2014/main" id="{5F6AA034-067E-BF6E-E690-8D681EF946F2}"/>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594223C9-67C6-D7CB-F0F2-93CADB1B8D6A}"/>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 name="Text Placeholder 12">
            <a:extLst>
              <a:ext uri="{FF2B5EF4-FFF2-40B4-BE49-F238E27FC236}">
                <a16:creationId xmlns:a16="http://schemas.microsoft.com/office/drawing/2014/main" id="{58DB7881-74E6-879F-6DCC-AC0160EDD87A}"/>
              </a:ext>
            </a:extLst>
          </p:cNvPr>
          <p:cNvSpPr>
            <a:spLocks noGrp="1"/>
          </p:cNvSpPr>
          <p:nvPr>
            <p:ph type="body" sz="quarter" idx="13" hasCustomPrompt="1"/>
          </p:nvPr>
        </p:nvSpPr>
        <p:spPr>
          <a:xfrm>
            <a:off x="4853475" y="1128982"/>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1" name="Text Placeholder 12">
            <a:extLst>
              <a:ext uri="{FF2B5EF4-FFF2-40B4-BE49-F238E27FC236}">
                <a16:creationId xmlns:a16="http://schemas.microsoft.com/office/drawing/2014/main" id="{2773CB63-EED5-6CED-E810-ED354649EC8F}"/>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2" name="Text Placeholder 12">
            <a:extLst>
              <a:ext uri="{FF2B5EF4-FFF2-40B4-BE49-F238E27FC236}">
                <a16:creationId xmlns:a16="http://schemas.microsoft.com/office/drawing/2014/main" id="{73FCE601-4B40-FBC7-C845-EA0CC0ABE134}"/>
              </a:ext>
            </a:extLst>
          </p:cNvPr>
          <p:cNvSpPr>
            <a:spLocks noGrp="1"/>
          </p:cNvSpPr>
          <p:nvPr>
            <p:ph type="body" sz="quarter" idx="28" hasCustomPrompt="1"/>
          </p:nvPr>
        </p:nvSpPr>
        <p:spPr>
          <a:xfrm>
            <a:off x="4853475" y="2383128"/>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5BBB5C4D-980F-5BDF-CD52-B391E8E67652}"/>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5" name="Text Placeholder 12">
            <a:extLst>
              <a:ext uri="{FF2B5EF4-FFF2-40B4-BE49-F238E27FC236}">
                <a16:creationId xmlns:a16="http://schemas.microsoft.com/office/drawing/2014/main" id="{D93782C7-5431-8E06-5D1C-3C91A65A6D26}"/>
              </a:ext>
            </a:extLst>
          </p:cNvPr>
          <p:cNvSpPr>
            <a:spLocks noGrp="1"/>
          </p:cNvSpPr>
          <p:nvPr>
            <p:ph type="body" sz="quarter" idx="31" hasCustomPrompt="1"/>
          </p:nvPr>
        </p:nvSpPr>
        <p:spPr>
          <a:xfrm>
            <a:off x="4853475" y="3637274"/>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A8A4061C-D18E-276C-A7B3-5916A1DA7D2A}"/>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8" name="Text Placeholder 12">
            <a:extLst>
              <a:ext uri="{FF2B5EF4-FFF2-40B4-BE49-F238E27FC236}">
                <a16:creationId xmlns:a16="http://schemas.microsoft.com/office/drawing/2014/main" id="{8AF850E0-902D-D0AB-9CFE-D815BBF2C548}"/>
              </a:ext>
            </a:extLst>
          </p:cNvPr>
          <p:cNvSpPr>
            <a:spLocks noGrp="1"/>
          </p:cNvSpPr>
          <p:nvPr>
            <p:ph type="body" sz="quarter" idx="34" hasCustomPrompt="1"/>
          </p:nvPr>
        </p:nvSpPr>
        <p:spPr>
          <a:xfrm>
            <a:off x="4853475" y="4891421"/>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049591F0-1E45-05B2-CE6A-5FF161E4F6E1}"/>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31" name="Text Placeholder 12">
            <a:extLst>
              <a:ext uri="{FF2B5EF4-FFF2-40B4-BE49-F238E27FC236}">
                <a16:creationId xmlns:a16="http://schemas.microsoft.com/office/drawing/2014/main" id="{8475BC08-BB76-C949-9063-9F42D0938FCD}"/>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32" name="Text Placeholder 12">
            <a:extLst>
              <a:ext uri="{FF2B5EF4-FFF2-40B4-BE49-F238E27FC236}">
                <a16:creationId xmlns:a16="http://schemas.microsoft.com/office/drawing/2014/main" id="{D58085D8-DA4B-0939-BB3F-40E3B5FA24C1}"/>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33" name="Text Placeholder 12">
            <a:extLst>
              <a:ext uri="{FF2B5EF4-FFF2-40B4-BE49-F238E27FC236}">
                <a16:creationId xmlns:a16="http://schemas.microsoft.com/office/drawing/2014/main" id="{8953080F-E1E8-6B1F-FC9F-AC1929C9AA66}"/>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2865673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Bulle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5F6AA034-067E-BF6E-E690-8D681EF946F2}"/>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4" name="Picture 3" descr="A picture containing graphics, font, graphic design, screenshot&#10;&#10;Description automatically generated">
            <a:extLst>
              <a:ext uri="{FF2B5EF4-FFF2-40B4-BE49-F238E27FC236}">
                <a16:creationId xmlns:a16="http://schemas.microsoft.com/office/drawing/2014/main" id="{9104DFFA-1DDA-6BFA-A50F-62D9A4C3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Text Placeholder 12">
            <a:extLst>
              <a:ext uri="{FF2B5EF4-FFF2-40B4-BE49-F238E27FC236}">
                <a16:creationId xmlns:a16="http://schemas.microsoft.com/office/drawing/2014/main" id="{048482C7-2D94-2825-9648-57601CBD6E70}"/>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 name="Text Placeholder 12">
            <a:extLst>
              <a:ext uri="{FF2B5EF4-FFF2-40B4-BE49-F238E27FC236}">
                <a16:creationId xmlns:a16="http://schemas.microsoft.com/office/drawing/2014/main" id="{DA096052-6556-D18B-2F1D-49E1E9D9F7B4}"/>
              </a:ext>
            </a:extLst>
          </p:cNvPr>
          <p:cNvSpPr>
            <a:spLocks noGrp="1"/>
          </p:cNvSpPr>
          <p:nvPr>
            <p:ph type="body" sz="quarter" idx="13" hasCustomPrompt="1"/>
          </p:nvPr>
        </p:nvSpPr>
        <p:spPr>
          <a:xfrm>
            <a:off x="4853475" y="1128982"/>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1" name="Text Placeholder 12">
            <a:extLst>
              <a:ext uri="{FF2B5EF4-FFF2-40B4-BE49-F238E27FC236}">
                <a16:creationId xmlns:a16="http://schemas.microsoft.com/office/drawing/2014/main" id="{F1B9778B-2847-C01B-535E-9A233AF76B58}"/>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2" name="Text Placeholder 12">
            <a:extLst>
              <a:ext uri="{FF2B5EF4-FFF2-40B4-BE49-F238E27FC236}">
                <a16:creationId xmlns:a16="http://schemas.microsoft.com/office/drawing/2014/main" id="{335CDF73-AC5F-2CE0-3F32-8C916CF96FBC}"/>
              </a:ext>
            </a:extLst>
          </p:cNvPr>
          <p:cNvSpPr>
            <a:spLocks noGrp="1"/>
          </p:cNvSpPr>
          <p:nvPr>
            <p:ph type="body" sz="quarter" idx="28" hasCustomPrompt="1"/>
          </p:nvPr>
        </p:nvSpPr>
        <p:spPr>
          <a:xfrm>
            <a:off x="4853475" y="2383128"/>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AAD044EF-4091-B50E-E470-4B21655AC172}"/>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5" name="Text Placeholder 12">
            <a:extLst>
              <a:ext uri="{FF2B5EF4-FFF2-40B4-BE49-F238E27FC236}">
                <a16:creationId xmlns:a16="http://schemas.microsoft.com/office/drawing/2014/main" id="{6EA179AD-19EB-5AF3-E8D6-A2C5567295F2}"/>
              </a:ext>
            </a:extLst>
          </p:cNvPr>
          <p:cNvSpPr>
            <a:spLocks noGrp="1"/>
          </p:cNvSpPr>
          <p:nvPr>
            <p:ph type="body" sz="quarter" idx="31" hasCustomPrompt="1"/>
          </p:nvPr>
        </p:nvSpPr>
        <p:spPr>
          <a:xfrm>
            <a:off x="4853475" y="3637274"/>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728F91DA-474A-D499-BECB-A2A253F35B0C}"/>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8" name="Text Placeholder 12">
            <a:extLst>
              <a:ext uri="{FF2B5EF4-FFF2-40B4-BE49-F238E27FC236}">
                <a16:creationId xmlns:a16="http://schemas.microsoft.com/office/drawing/2014/main" id="{DB45DC80-B0FA-B107-45B0-19F0D61FD046}"/>
              </a:ext>
            </a:extLst>
          </p:cNvPr>
          <p:cNvSpPr>
            <a:spLocks noGrp="1"/>
          </p:cNvSpPr>
          <p:nvPr>
            <p:ph type="body" sz="quarter" idx="34" hasCustomPrompt="1"/>
          </p:nvPr>
        </p:nvSpPr>
        <p:spPr>
          <a:xfrm>
            <a:off x="4853475" y="4891421"/>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8ABF2743-EE66-DB19-CBE7-4087A2F4D95F}"/>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31" name="Text Placeholder 12">
            <a:extLst>
              <a:ext uri="{FF2B5EF4-FFF2-40B4-BE49-F238E27FC236}">
                <a16:creationId xmlns:a16="http://schemas.microsoft.com/office/drawing/2014/main" id="{846FADDC-2488-9016-AF42-262E387B7157}"/>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32" name="Text Placeholder 12">
            <a:extLst>
              <a:ext uri="{FF2B5EF4-FFF2-40B4-BE49-F238E27FC236}">
                <a16:creationId xmlns:a16="http://schemas.microsoft.com/office/drawing/2014/main" id="{1DA60FAE-4221-F885-9E6A-C81D3020ABA4}"/>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33" name="Text Placeholder 12">
            <a:extLst>
              <a:ext uri="{FF2B5EF4-FFF2-40B4-BE49-F238E27FC236}">
                <a16:creationId xmlns:a16="http://schemas.microsoft.com/office/drawing/2014/main" id="{20311248-C4E7-B674-6605-024F1EA96D8B}"/>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1355659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Item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21547416-22A1-9BBF-D8C9-5B0BF34B9CD2}"/>
              </a:ext>
            </a:extLst>
          </p:cNvPr>
          <p:cNvSpPr>
            <a:spLocks noGrp="1"/>
          </p:cNvSpPr>
          <p:nvPr>
            <p:ph type="body" sz="quarter" idx="27"/>
          </p:nvPr>
        </p:nvSpPr>
        <p:spPr>
          <a:xfrm>
            <a:off x="730298"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2" name="Text Placeholder 12">
            <a:extLst>
              <a:ext uri="{FF2B5EF4-FFF2-40B4-BE49-F238E27FC236}">
                <a16:creationId xmlns:a16="http://schemas.microsoft.com/office/drawing/2014/main" id="{71239954-398A-99CF-77F9-F8B25CD020F4}"/>
              </a:ext>
            </a:extLst>
          </p:cNvPr>
          <p:cNvSpPr>
            <a:spLocks noGrp="1"/>
          </p:cNvSpPr>
          <p:nvPr>
            <p:ph type="body" sz="quarter" idx="28"/>
          </p:nvPr>
        </p:nvSpPr>
        <p:spPr>
          <a:xfrm>
            <a:off x="2895789"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0" name="Text Placeholder 12">
            <a:extLst>
              <a:ext uri="{FF2B5EF4-FFF2-40B4-BE49-F238E27FC236}">
                <a16:creationId xmlns:a16="http://schemas.microsoft.com/office/drawing/2014/main" id="{5883C6B9-195C-FDD7-2567-7C30BC417B41}"/>
              </a:ext>
            </a:extLst>
          </p:cNvPr>
          <p:cNvSpPr>
            <a:spLocks noGrp="1"/>
          </p:cNvSpPr>
          <p:nvPr>
            <p:ph type="body" sz="quarter" idx="31"/>
          </p:nvPr>
        </p:nvSpPr>
        <p:spPr>
          <a:xfrm>
            <a:off x="5061280"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5" name="Text Placeholder 12">
            <a:extLst>
              <a:ext uri="{FF2B5EF4-FFF2-40B4-BE49-F238E27FC236}">
                <a16:creationId xmlns:a16="http://schemas.microsoft.com/office/drawing/2014/main" id="{03696BDA-EF4E-5DF1-91E7-C7DC187B9618}"/>
              </a:ext>
            </a:extLst>
          </p:cNvPr>
          <p:cNvSpPr>
            <a:spLocks noGrp="1"/>
          </p:cNvSpPr>
          <p:nvPr>
            <p:ph type="body" sz="quarter" idx="34"/>
          </p:nvPr>
        </p:nvSpPr>
        <p:spPr>
          <a:xfrm>
            <a:off x="7226771"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9" name="Text Placeholder 12">
            <a:extLst>
              <a:ext uri="{FF2B5EF4-FFF2-40B4-BE49-F238E27FC236}">
                <a16:creationId xmlns:a16="http://schemas.microsoft.com/office/drawing/2014/main" id="{43FFFE06-867C-54DE-11B7-051C122B5A3A}"/>
              </a:ext>
            </a:extLst>
          </p:cNvPr>
          <p:cNvSpPr>
            <a:spLocks noGrp="1"/>
          </p:cNvSpPr>
          <p:nvPr>
            <p:ph type="body" sz="quarter" idx="37"/>
          </p:nvPr>
        </p:nvSpPr>
        <p:spPr>
          <a:xfrm>
            <a:off x="9392262"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4" y="153206"/>
            <a:ext cx="9646329" cy="514007"/>
          </a:xfrm>
        </p:spPr>
        <p:txBody>
          <a:bodyPr/>
          <a:lstStyle>
            <a:lvl1pP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8323"/>
            <a:ext cx="9646333" cy="359457"/>
          </a:xfrm>
        </p:spPr>
        <p:txBody>
          <a:bodyPr/>
          <a:lstStyle>
            <a:lvl1pPr marL="0" indent="0">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30298" y="1579810"/>
            <a:ext cx="10420244" cy="415498"/>
          </a:xfrm>
        </p:spPr>
        <p:txBody>
          <a:bodyPr/>
          <a:lstStyle>
            <a:lvl1pPr marL="0" indent="0">
              <a:buNone/>
              <a:defRPr sz="2100" b="1" i="0"/>
            </a:lvl1pPr>
          </a:lstStyle>
          <a:p>
            <a:pPr lvl="0"/>
            <a:r>
              <a:rPr lang="en-US" dirty="0"/>
              <a:t>Lorem ipsum dolor</a:t>
            </a:r>
          </a:p>
        </p:txBody>
      </p:sp>
      <p:sp>
        <p:nvSpPr>
          <p:cNvPr id="4" name="Text Placeholder 12">
            <a:extLst>
              <a:ext uri="{FF2B5EF4-FFF2-40B4-BE49-F238E27FC236}">
                <a16:creationId xmlns:a16="http://schemas.microsoft.com/office/drawing/2014/main" id="{3BCB29C8-E2A3-1447-C533-C557E18B5F65}"/>
              </a:ext>
            </a:extLst>
          </p:cNvPr>
          <p:cNvSpPr>
            <a:spLocks noGrp="1"/>
          </p:cNvSpPr>
          <p:nvPr>
            <p:ph type="body" sz="quarter" idx="13" hasCustomPrompt="1"/>
          </p:nvPr>
        </p:nvSpPr>
        <p:spPr>
          <a:xfrm>
            <a:off x="769231"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5" name="Text Placeholder 12">
            <a:extLst>
              <a:ext uri="{FF2B5EF4-FFF2-40B4-BE49-F238E27FC236}">
                <a16:creationId xmlns:a16="http://schemas.microsoft.com/office/drawing/2014/main" id="{A6AE3A23-A394-D4D3-9CC5-D8251ACC6F8A}"/>
              </a:ext>
            </a:extLst>
          </p:cNvPr>
          <p:cNvSpPr>
            <a:spLocks noGrp="1"/>
          </p:cNvSpPr>
          <p:nvPr>
            <p:ph type="body" sz="quarter" idx="15" hasCustomPrompt="1"/>
          </p:nvPr>
        </p:nvSpPr>
        <p:spPr>
          <a:xfrm>
            <a:off x="769231"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13" name="Text Placeholder 12">
            <a:extLst>
              <a:ext uri="{FF2B5EF4-FFF2-40B4-BE49-F238E27FC236}">
                <a16:creationId xmlns:a16="http://schemas.microsoft.com/office/drawing/2014/main" id="{64E77044-4005-AF9E-E36B-843E5172C710}"/>
              </a:ext>
            </a:extLst>
          </p:cNvPr>
          <p:cNvSpPr>
            <a:spLocks noGrp="1"/>
          </p:cNvSpPr>
          <p:nvPr>
            <p:ph type="body" sz="quarter" idx="29" hasCustomPrompt="1"/>
          </p:nvPr>
        </p:nvSpPr>
        <p:spPr>
          <a:xfrm>
            <a:off x="2934722"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15" name="Text Placeholder 12">
            <a:extLst>
              <a:ext uri="{FF2B5EF4-FFF2-40B4-BE49-F238E27FC236}">
                <a16:creationId xmlns:a16="http://schemas.microsoft.com/office/drawing/2014/main" id="{1C9BA6B5-8843-757F-0DB2-645A9057D3BD}"/>
              </a:ext>
            </a:extLst>
          </p:cNvPr>
          <p:cNvSpPr>
            <a:spLocks noGrp="1"/>
          </p:cNvSpPr>
          <p:nvPr>
            <p:ph type="body" sz="quarter" idx="30" hasCustomPrompt="1"/>
          </p:nvPr>
        </p:nvSpPr>
        <p:spPr>
          <a:xfrm>
            <a:off x="2934722"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1" name="Text Placeholder 12">
            <a:extLst>
              <a:ext uri="{FF2B5EF4-FFF2-40B4-BE49-F238E27FC236}">
                <a16:creationId xmlns:a16="http://schemas.microsoft.com/office/drawing/2014/main" id="{6E68A64C-5581-49CC-B5F5-C4443D01808E}"/>
              </a:ext>
            </a:extLst>
          </p:cNvPr>
          <p:cNvSpPr>
            <a:spLocks noGrp="1"/>
          </p:cNvSpPr>
          <p:nvPr>
            <p:ph type="body" sz="quarter" idx="32" hasCustomPrompt="1"/>
          </p:nvPr>
        </p:nvSpPr>
        <p:spPr>
          <a:xfrm>
            <a:off x="5100213"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3" name="Text Placeholder 12">
            <a:extLst>
              <a:ext uri="{FF2B5EF4-FFF2-40B4-BE49-F238E27FC236}">
                <a16:creationId xmlns:a16="http://schemas.microsoft.com/office/drawing/2014/main" id="{28FFB1A0-68E0-E570-47C4-AA323A45D6C2}"/>
              </a:ext>
            </a:extLst>
          </p:cNvPr>
          <p:cNvSpPr>
            <a:spLocks noGrp="1"/>
          </p:cNvSpPr>
          <p:nvPr>
            <p:ph type="body" sz="quarter" idx="33" hasCustomPrompt="1"/>
          </p:nvPr>
        </p:nvSpPr>
        <p:spPr>
          <a:xfrm>
            <a:off x="5100213"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6" name="Text Placeholder 12">
            <a:extLst>
              <a:ext uri="{FF2B5EF4-FFF2-40B4-BE49-F238E27FC236}">
                <a16:creationId xmlns:a16="http://schemas.microsoft.com/office/drawing/2014/main" id="{C0670EB8-402D-D0B8-9BD6-947F5F26F223}"/>
              </a:ext>
            </a:extLst>
          </p:cNvPr>
          <p:cNvSpPr>
            <a:spLocks noGrp="1"/>
          </p:cNvSpPr>
          <p:nvPr>
            <p:ph type="body" sz="quarter" idx="35" hasCustomPrompt="1"/>
          </p:nvPr>
        </p:nvSpPr>
        <p:spPr>
          <a:xfrm>
            <a:off x="7265704"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7" name="Text Placeholder 12">
            <a:extLst>
              <a:ext uri="{FF2B5EF4-FFF2-40B4-BE49-F238E27FC236}">
                <a16:creationId xmlns:a16="http://schemas.microsoft.com/office/drawing/2014/main" id="{D5817240-A24E-F4FA-CEFF-CCB18FBC412C}"/>
              </a:ext>
            </a:extLst>
          </p:cNvPr>
          <p:cNvSpPr>
            <a:spLocks noGrp="1"/>
          </p:cNvSpPr>
          <p:nvPr>
            <p:ph type="body" sz="quarter" idx="36" hasCustomPrompt="1"/>
          </p:nvPr>
        </p:nvSpPr>
        <p:spPr>
          <a:xfrm>
            <a:off x="7265704"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30" name="Text Placeholder 12">
            <a:extLst>
              <a:ext uri="{FF2B5EF4-FFF2-40B4-BE49-F238E27FC236}">
                <a16:creationId xmlns:a16="http://schemas.microsoft.com/office/drawing/2014/main" id="{936B5969-1FB7-7E98-83B3-3A5BD5C72481}"/>
              </a:ext>
            </a:extLst>
          </p:cNvPr>
          <p:cNvSpPr>
            <a:spLocks noGrp="1"/>
          </p:cNvSpPr>
          <p:nvPr>
            <p:ph type="body" sz="quarter" idx="38" hasCustomPrompt="1"/>
          </p:nvPr>
        </p:nvSpPr>
        <p:spPr>
          <a:xfrm>
            <a:off x="9431195"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31" name="Text Placeholder 12">
            <a:extLst>
              <a:ext uri="{FF2B5EF4-FFF2-40B4-BE49-F238E27FC236}">
                <a16:creationId xmlns:a16="http://schemas.microsoft.com/office/drawing/2014/main" id="{4271B097-F762-C520-0BD8-F2182208DDC6}"/>
              </a:ext>
            </a:extLst>
          </p:cNvPr>
          <p:cNvSpPr>
            <a:spLocks noGrp="1"/>
          </p:cNvSpPr>
          <p:nvPr>
            <p:ph type="body" sz="quarter" idx="39" hasCustomPrompt="1"/>
          </p:nvPr>
        </p:nvSpPr>
        <p:spPr>
          <a:xfrm>
            <a:off x="9431195"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4" name="Text Placeholder 12">
            <a:extLst>
              <a:ext uri="{FF2B5EF4-FFF2-40B4-BE49-F238E27FC236}">
                <a16:creationId xmlns:a16="http://schemas.microsoft.com/office/drawing/2014/main" id="{F2F97383-0BC5-FCF9-EA2A-D670F19785A2}"/>
              </a:ext>
            </a:extLst>
          </p:cNvPr>
          <p:cNvSpPr>
            <a:spLocks noGrp="1" noChangeAspect="1"/>
          </p:cNvSpPr>
          <p:nvPr>
            <p:ph type="body" sz="quarter" idx="40" hasCustomPrompt="1"/>
          </p:nvPr>
        </p:nvSpPr>
        <p:spPr>
          <a:xfrm>
            <a:off x="1540775"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28" name="Text Placeholder 12">
            <a:extLst>
              <a:ext uri="{FF2B5EF4-FFF2-40B4-BE49-F238E27FC236}">
                <a16:creationId xmlns:a16="http://schemas.microsoft.com/office/drawing/2014/main" id="{582FA761-1844-A3DD-C74F-5BF5FF3B6DC9}"/>
              </a:ext>
            </a:extLst>
          </p:cNvPr>
          <p:cNvSpPr>
            <a:spLocks noGrp="1" noChangeAspect="1"/>
          </p:cNvSpPr>
          <p:nvPr>
            <p:ph type="body" sz="quarter" idx="41" hasCustomPrompt="1"/>
          </p:nvPr>
        </p:nvSpPr>
        <p:spPr>
          <a:xfrm>
            <a:off x="3706266"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2" name="Text Placeholder 12">
            <a:extLst>
              <a:ext uri="{FF2B5EF4-FFF2-40B4-BE49-F238E27FC236}">
                <a16:creationId xmlns:a16="http://schemas.microsoft.com/office/drawing/2014/main" id="{F1E3E109-F59D-6095-2A7E-CC6EC6B7988A}"/>
              </a:ext>
            </a:extLst>
          </p:cNvPr>
          <p:cNvSpPr>
            <a:spLocks noGrp="1" noChangeAspect="1"/>
          </p:cNvSpPr>
          <p:nvPr>
            <p:ph type="body" sz="quarter" idx="42" hasCustomPrompt="1"/>
          </p:nvPr>
        </p:nvSpPr>
        <p:spPr>
          <a:xfrm>
            <a:off x="5880885"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3" name="Text Placeholder 12">
            <a:extLst>
              <a:ext uri="{FF2B5EF4-FFF2-40B4-BE49-F238E27FC236}">
                <a16:creationId xmlns:a16="http://schemas.microsoft.com/office/drawing/2014/main" id="{E1C981ED-F486-63E5-7913-E0DE2D187F73}"/>
              </a:ext>
            </a:extLst>
          </p:cNvPr>
          <p:cNvSpPr>
            <a:spLocks noGrp="1" noChangeAspect="1"/>
          </p:cNvSpPr>
          <p:nvPr>
            <p:ph type="body" sz="quarter" idx="43" hasCustomPrompt="1"/>
          </p:nvPr>
        </p:nvSpPr>
        <p:spPr>
          <a:xfrm>
            <a:off x="8037248"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4" name="Text Placeholder 12">
            <a:extLst>
              <a:ext uri="{FF2B5EF4-FFF2-40B4-BE49-F238E27FC236}">
                <a16:creationId xmlns:a16="http://schemas.microsoft.com/office/drawing/2014/main" id="{D905DAC6-04DE-75D2-08AD-43DEA41F68F7}"/>
              </a:ext>
            </a:extLst>
          </p:cNvPr>
          <p:cNvSpPr>
            <a:spLocks noGrp="1" noChangeAspect="1"/>
          </p:cNvSpPr>
          <p:nvPr>
            <p:ph type="body" sz="quarter" idx="44" hasCustomPrompt="1"/>
          </p:nvPr>
        </p:nvSpPr>
        <p:spPr>
          <a:xfrm>
            <a:off x="10202739"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pic>
        <p:nvPicPr>
          <p:cNvPr id="35" name="Picture 34" descr="A picture containing graphics, font, graphic design, screenshot&#10;&#10;Description automatically generated">
            <a:extLst>
              <a:ext uri="{FF2B5EF4-FFF2-40B4-BE49-F238E27FC236}">
                <a16:creationId xmlns:a16="http://schemas.microsoft.com/office/drawing/2014/main" id="{72DF16D8-E80B-C705-D40D-8F121F89E4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36" name="Slide Number Placeholder 35">
            <a:extLst>
              <a:ext uri="{FF2B5EF4-FFF2-40B4-BE49-F238E27FC236}">
                <a16:creationId xmlns:a16="http://schemas.microsoft.com/office/drawing/2014/main" id="{F30C42DC-1DF4-59BE-D04D-A707B4486800}"/>
              </a:ext>
            </a:extLst>
          </p:cNvPr>
          <p:cNvSpPr>
            <a:spLocks noGrp="1"/>
          </p:cNvSpPr>
          <p:nvPr>
            <p:ph type="sldNum" sz="quarter" idx="4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39367641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Item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4" y="153206"/>
            <a:ext cx="9646329" cy="514007"/>
          </a:xfrm>
        </p:spPr>
        <p:txBody>
          <a:bodyPr/>
          <a:lstStyle>
            <a:lvl1pPr>
              <a:defRPr>
                <a:solidFill>
                  <a:srgbClr val="19447A"/>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8323"/>
            <a:ext cx="9646333" cy="359457"/>
          </a:xfrm>
        </p:spPr>
        <p:txBody>
          <a:bodyPr/>
          <a:lstStyle>
            <a:lvl1pPr marL="0" indent="0">
              <a:lnSpc>
                <a:spcPct val="120000"/>
              </a:lnSpc>
              <a:buNone/>
              <a:defRPr sz="1600" b="0" i="0" spc="-30" baseline="0">
                <a:solidFill>
                  <a:srgbClr val="19447A"/>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30298" y="1581421"/>
            <a:ext cx="10420244" cy="415498"/>
          </a:xfrm>
        </p:spPr>
        <p:txBody>
          <a:bodyPr/>
          <a:lstStyle>
            <a:lvl1pPr marL="0" indent="0">
              <a:buNone/>
              <a:defRPr sz="2100" b="1" i="0"/>
            </a:lvl1pPr>
          </a:lstStyle>
          <a:p>
            <a:pPr lvl="0"/>
            <a:r>
              <a:rPr lang="en-US" dirty="0"/>
              <a:t>Lorem ipsum dolor</a:t>
            </a:r>
          </a:p>
        </p:txBody>
      </p:sp>
      <p:pic>
        <p:nvPicPr>
          <p:cNvPr id="35" name="Picture 34" descr="A picture containing graphics, font, graphic design, screenshot&#10;&#10;Description automatically generated">
            <a:extLst>
              <a:ext uri="{FF2B5EF4-FFF2-40B4-BE49-F238E27FC236}">
                <a16:creationId xmlns:a16="http://schemas.microsoft.com/office/drawing/2014/main" id="{72DF16D8-E80B-C705-D40D-8F121F89E4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36" name="Slide Number Placeholder 35">
            <a:extLst>
              <a:ext uri="{FF2B5EF4-FFF2-40B4-BE49-F238E27FC236}">
                <a16:creationId xmlns:a16="http://schemas.microsoft.com/office/drawing/2014/main" id="{F30C42DC-1DF4-59BE-D04D-A707B4486800}"/>
              </a:ext>
            </a:extLst>
          </p:cNvPr>
          <p:cNvSpPr>
            <a:spLocks noGrp="1"/>
          </p:cNvSpPr>
          <p:nvPr>
            <p:ph type="sldNum" sz="quarter" idx="4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716039D5-C5BA-D1F0-4EB7-A2813A504738}"/>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12">
            <a:extLst>
              <a:ext uri="{FF2B5EF4-FFF2-40B4-BE49-F238E27FC236}">
                <a16:creationId xmlns:a16="http://schemas.microsoft.com/office/drawing/2014/main" id="{2F37E4F3-2655-D40D-A3C5-50069B8AF86A}"/>
              </a:ext>
            </a:extLst>
          </p:cNvPr>
          <p:cNvSpPr>
            <a:spLocks noGrp="1"/>
          </p:cNvSpPr>
          <p:nvPr>
            <p:ph type="body" sz="quarter" idx="27"/>
          </p:nvPr>
        </p:nvSpPr>
        <p:spPr>
          <a:xfrm>
            <a:off x="730298"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 name="Text Placeholder 12">
            <a:extLst>
              <a:ext uri="{FF2B5EF4-FFF2-40B4-BE49-F238E27FC236}">
                <a16:creationId xmlns:a16="http://schemas.microsoft.com/office/drawing/2014/main" id="{C2471CB4-1A7E-1863-F024-C9FEE86A4D36}"/>
              </a:ext>
            </a:extLst>
          </p:cNvPr>
          <p:cNvSpPr>
            <a:spLocks noGrp="1"/>
          </p:cNvSpPr>
          <p:nvPr>
            <p:ph type="body" sz="quarter" idx="28"/>
          </p:nvPr>
        </p:nvSpPr>
        <p:spPr>
          <a:xfrm>
            <a:off x="2895789"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6" name="Text Placeholder 12">
            <a:extLst>
              <a:ext uri="{FF2B5EF4-FFF2-40B4-BE49-F238E27FC236}">
                <a16:creationId xmlns:a16="http://schemas.microsoft.com/office/drawing/2014/main" id="{6BD28628-E8A7-00A7-53C1-7C1A7953523D}"/>
              </a:ext>
            </a:extLst>
          </p:cNvPr>
          <p:cNvSpPr>
            <a:spLocks noGrp="1"/>
          </p:cNvSpPr>
          <p:nvPr>
            <p:ph type="body" sz="quarter" idx="31"/>
          </p:nvPr>
        </p:nvSpPr>
        <p:spPr>
          <a:xfrm>
            <a:off x="5061280"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12" name="Text Placeholder 12">
            <a:extLst>
              <a:ext uri="{FF2B5EF4-FFF2-40B4-BE49-F238E27FC236}">
                <a16:creationId xmlns:a16="http://schemas.microsoft.com/office/drawing/2014/main" id="{D0D1299E-BE7E-9924-8A0C-47629CD272D4}"/>
              </a:ext>
            </a:extLst>
          </p:cNvPr>
          <p:cNvSpPr>
            <a:spLocks noGrp="1"/>
          </p:cNvSpPr>
          <p:nvPr>
            <p:ph type="body" sz="quarter" idx="34"/>
          </p:nvPr>
        </p:nvSpPr>
        <p:spPr>
          <a:xfrm>
            <a:off x="7226771"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D3619D15-30DB-8FF6-BBD4-40964450FF54}"/>
              </a:ext>
            </a:extLst>
          </p:cNvPr>
          <p:cNvSpPr>
            <a:spLocks noGrp="1"/>
          </p:cNvSpPr>
          <p:nvPr>
            <p:ph type="body" sz="quarter" idx="37"/>
          </p:nvPr>
        </p:nvSpPr>
        <p:spPr>
          <a:xfrm>
            <a:off x="9392262"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15" name="Text Placeholder 12">
            <a:extLst>
              <a:ext uri="{FF2B5EF4-FFF2-40B4-BE49-F238E27FC236}">
                <a16:creationId xmlns:a16="http://schemas.microsoft.com/office/drawing/2014/main" id="{9B2A92BC-CA18-4E65-4574-B5EB2247CCE7}"/>
              </a:ext>
            </a:extLst>
          </p:cNvPr>
          <p:cNvSpPr>
            <a:spLocks noGrp="1"/>
          </p:cNvSpPr>
          <p:nvPr>
            <p:ph type="body" sz="quarter" idx="13" hasCustomPrompt="1"/>
          </p:nvPr>
        </p:nvSpPr>
        <p:spPr>
          <a:xfrm>
            <a:off x="769231"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0" name="Text Placeholder 12">
            <a:extLst>
              <a:ext uri="{FF2B5EF4-FFF2-40B4-BE49-F238E27FC236}">
                <a16:creationId xmlns:a16="http://schemas.microsoft.com/office/drawing/2014/main" id="{DA547668-D04D-7A31-3ECA-72E25EF3AF59}"/>
              </a:ext>
            </a:extLst>
          </p:cNvPr>
          <p:cNvSpPr>
            <a:spLocks noGrp="1"/>
          </p:cNvSpPr>
          <p:nvPr>
            <p:ph type="body" sz="quarter" idx="15" hasCustomPrompt="1"/>
          </p:nvPr>
        </p:nvSpPr>
        <p:spPr>
          <a:xfrm>
            <a:off x="769231"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1" name="Text Placeholder 12">
            <a:extLst>
              <a:ext uri="{FF2B5EF4-FFF2-40B4-BE49-F238E27FC236}">
                <a16:creationId xmlns:a16="http://schemas.microsoft.com/office/drawing/2014/main" id="{A8EFB7B8-886E-C4E8-10DD-08BB8EE1EDB2}"/>
              </a:ext>
            </a:extLst>
          </p:cNvPr>
          <p:cNvSpPr>
            <a:spLocks noGrp="1"/>
          </p:cNvSpPr>
          <p:nvPr>
            <p:ph type="body" sz="quarter" idx="29" hasCustomPrompt="1"/>
          </p:nvPr>
        </p:nvSpPr>
        <p:spPr>
          <a:xfrm>
            <a:off x="2934722"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3" name="Text Placeholder 12">
            <a:extLst>
              <a:ext uri="{FF2B5EF4-FFF2-40B4-BE49-F238E27FC236}">
                <a16:creationId xmlns:a16="http://schemas.microsoft.com/office/drawing/2014/main" id="{A680E494-6454-7497-31FC-2B1EA8BAFE13}"/>
              </a:ext>
            </a:extLst>
          </p:cNvPr>
          <p:cNvSpPr>
            <a:spLocks noGrp="1"/>
          </p:cNvSpPr>
          <p:nvPr>
            <p:ph type="body" sz="quarter" idx="30" hasCustomPrompt="1"/>
          </p:nvPr>
        </p:nvSpPr>
        <p:spPr>
          <a:xfrm>
            <a:off x="2934722"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4" name="Text Placeholder 12">
            <a:extLst>
              <a:ext uri="{FF2B5EF4-FFF2-40B4-BE49-F238E27FC236}">
                <a16:creationId xmlns:a16="http://schemas.microsoft.com/office/drawing/2014/main" id="{FF4578E8-9238-9E81-02BC-6A3431CA4495}"/>
              </a:ext>
            </a:extLst>
          </p:cNvPr>
          <p:cNvSpPr>
            <a:spLocks noGrp="1"/>
          </p:cNvSpPr>
          <p:nvPr>
            <p:ph type="body" sz="quarter" idx="32" hasCustomPrompt="1"/>
          </p:nvPr>
        </p:nvSpPr>
        <p:spPr>
          <a:xfrm>
            <a:off x="5100213"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5" name="Text Placeholder 12">
            <a:extLst>
              <a:ext uri="{FF2B5EF4-FFF2-40B4-BE49-F238E27FC236}">
                <a16:creationId xmlns:a16="http://schemas.microsoft.com/office/drawing/2014/main" id="{3B09C969-DF2A-4B50-3551-5C78C36A1678}"/>
              </a:ext>
            </a:extLst>
          </p:cNvPr>
          <p:cNvSpPr>
            <a:spLocks noGrp="1"/>
          </p:cNvSpPr>
          <p:nvPr>
            <p:ph type="body" sz="quarter" idx="33" hasCustomPrompt="1"/>
          </p:nvPr>
        </p:nvSpPr>
        <p:spPr>
          <a:xfrm>
            <a:off x="5100213"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6" name="Text Placeholder 12">
            <a:extLst>
              <a:ext uri="{FF2B5EF4-FFF2-40B4-BE49-F238E27FC236}">
                <a16:creationId xmlns:a16="http://schemas.microsoft.com/office/drawing/2014/main" id="{D1447C59-B840-149D-946E-C2DD089B57A7}"/>
              </a:ext>
            </a:extLst>
          </p:cNvPr>
          <p:cNvSpPr>
            <a:spLocks noGrp="1"/>
          </p:cNvSpPr>
          <p:nvPr>
            <p:ph type="body" sz="quarter" idx="35" hasCustomPrompt="1"/>
          </p:nvPr>
        </p:nvSpPr>
        <p:spPr>
          <a:xfrm>
            <a:off x="7265704"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7" name="Text Placeholder 12">
            <a:extLst>
              <a:ext uri="{FF2B5EF4-FFF2-40B4-BE49-F238E27FC236}">
                <a16:creationId xmlns:a16="http://schemas.microsoft.com/office/drawing/2014/main" id="{60D0BF7F-3D11-E078-6290-02CCDEA26246}"/>
              </a:ext>
            </a:extLst>
          </p:cNvPr>
          <p:cNvSpPr>
            <a:spLocks noGrp="1"/>
          </p:cNvSpPr>
          <p:nvPr>
            <p:ph type="body" sz="quarter" idx="36" hasCustomPrompt="1"/>
          </p:nvPr>
        </p:nvSpPr>
        <p:spPr>
          <a:xfrm>
            <a:off x="7265704"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8" name="Text Placeholder 12">
            <a:extLst>
              <a:ext uri="{FF2B5EF4-FFF2-40B4-BE49-F238E27FC236}">
                <a16:creationId xmlns:a16="http://schemas.microsoft.com/office/drawing/2014/main" id="{2DE332AF-A04A-5F9A-C066-F23EF1F70F1A}"/>
              </a:ext>
            </a:extLst>
          </p:cNvPr>
          <p:cNvSpPr>
            <a:spLocks noGrp="1"/>
          </p:cNvSpPr>
          <p:nvPr>
            <p:ph type="body" sz="quarter" idx="38" hasCustomPrompt="1"/>
          </p:nvPr>
        </p:nvSpPr>
        <p:spPr>
          <a:xfrm>
            <a:off x="9431195"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9" name="Text Placeholder 12">
            <a:extLst>
              <a:ext uri="{FF2B5EF4-FFF2-40B4-BE49-F238E27FC236}">
                <a16:creationId xmlns:a16="http://schemas.microsoft.com/office/drawing/2014/main" id="{DCC80C30-6D4C-215B-914A-28CD1F91BE7D}"/>
              </a:ext>
            </a:extLst>
          </p:cNvPr>
          <p:cNvSpPr>
            <a:spLocks noGrp="1"/>
          </p:cNvSpPr>
          <p:nvPr>
            <p:ph type="body" sz="quarter" idx="39" hasCustomPrompt="1"/>
          </p:nvPr>
        </p:nvSpPr>
        <p:spPr>
          <a:xfrm>
            <a:off x="9431195"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30" name="Text Placeholder 12">
            <a:extLst>
              <a:ext uri="{FF2B5EF4-FFF2-40B4-BE49-F238E27FC236}">
                <a16:creationId xmlns:a16="http://schemas.microsoft.com/office/drawing/2014/main" id="{07DA77F6-7003-8CED-E9ED-2D27899433B0}"/>
              </a:ext>
            </a:extLst>
          </p:cNvPr>
          <p:cNvSpPr>
            <a:spLocks noGrp="1" noChangeAspect="1"/>
          </p:cNvSpPr>
          <p:nvPr>
            <p:ph type="body" sz="quarter" idx="40" hasCustomPrompt="1"/>
          </p:nvPr>
        </p:nvSpPr>
        <p:spPr>
          <a:xfrm>
            <a:off x="1540775"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1" name="Text Placeholder 12">
            <a:extLst>
              <a:ext uri="{FF2B5EF4-FFF2-40B4-BE49-F238E27FC236}">
                <a16:creationId xmlns:a16="http://schemas.microsoft.com/office/drawing/2014/main" id="{2CF29AF3-CEDC-021D-8003-9FA2DFACDEE7}"/>
              </a:ext>
            </a:extLst>
          </p:cNvPr>
          <p:cNvSpPr>
            <a:spLocks noGrp="1" noChangeAspect="1"/>
          </p:cNvSpPr>
          <p:nvPr>
            <p:ph type="body" sz="quarter" idx="41" hasCustomPrompt="1"/>
          </p:nvPr>
        </p:nvSpPr>
        <p:spPr>
          <a:xfrm>
            <a:off x="3706266"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2" name="Text Placeholder 12">
            <a:extLst>
              <a:ext uri="{FF2B5EF4-FFF2-40B4-BE49-F238E27FC236}">
                <a16:creationId xmlns:a16="http://schemas.microsoft.com/office/drawing/2014/main" id="{011DD4D3-5182-6EEF-F782-BFF26287662E}"/>
              </a:ext>
            </a:extLst>
          </p:cNvPr>
          <p:cNvSpPr>
            <a:spLocks noGrp="1" noChangeAspect="1"/>
          </p:cNvSpPr>
          <p:nvPr>
            <p:ph type="body" sz="quarter" idx="42" hasCustomPrompt="1"/>
          </p:nvPr>
        </p:nvSpPr>
        <p:spPr>
          <a:xfrm>
            <a:off x="5880885"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3" name="Text Placeholder 12">
            <a:extLst>
              <a:ext uri="{FF2B5EF4-FFF2-40B4-BE49-F238E27FC236}">
                <a16:creationId xmlns:a16="http://schemas.microsoft.com/office/drawing/2014/main" id="{F006ED75-89C7-727F-12E2-7DB699891382}"/>
              </a:ext>
            </a:extLst>
          </p:cNvPr>
          <p:cNvSpPr>
            <a:spLocks noGrp="1" noChangeAspect="1"/>
          </p:cNvSpPr>
          <p:nvPr>
            <p:ph type="body" sz="quarter" idx="43" hasCustomPrompt="1"/>
          </p:nvPr>
        </p:nvSpPr>
        <p:spPr>
          <a:xfrm>
            <a:off x="8037248"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4" name="Text Placeholder 12">
            <a:extLst>
              <a:ext uri="{FF2B5EF4-FFF2-40B4-BE49-F238E27FC236}">
                <a16:creationId xmlns:a16="http://schemas.microsoft.com/office/drawing/2014/main" id="{313AFC4D-E75F-098D-2882-847948F1BE4E}"/>
              </a:ext>
            </a:extLst>
          </p:cNvPr>
          <p:cNvSpPr>
            <a:spLocks noGrp="1" noChangeAspect="1"/>
          </p:cNvSpPr>
          <p:nvPr>
            <p:ph type="body" sz="quarter" idx="44" hasCustomPrompt="1"/>
          </p:nvPr>
        </p:nvSpPr>
        <p:spPr>
          <a:xfrm>
            <a:off x="10202739"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Tree>
    <p:extLst>
      <p:ext uri="{BB962C8B-B14F-4D97-AF65-F5344CB8AC3E}">
        <p14:creationId xmlns:p14="http://schemas.microsoft.com/office/powerpoint/2010/main" val="1474031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tem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136A8187-6629-3266-4DA7-9DF2FA72EAF4}"/>
              </a:ext>
            </a:extLst>
          </p:cNvPr>
          <p:cNvSpPr>
            <a:spLocks noGrp="1"/>
          </p:cNvSpPr>
          <p:nvPr>
            <p:ph type="body" sz="quarter" idx="41" hasCustomPrompt="1"/>
          </p:nvPr>
        </p:nvSpPr>
        <p:spPr>
          <a:xfrm>
            <a:off x="5004465"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CE105E99-8A89-38FB-E079-5A847EFC03FB}"/>
              </a:ext>
            </a:extLst>
          </p:cNvPr>
          <p:cNvSpPr>
            <a:spLocks noGrp="1"/>
          </p:cNvSpPr>
          <p:nvPr>
            <p:ph type="body" sz="quarter" idx="42" hasCustomPrompt="1"/>
          </p:nvPr>
        </p:nvSpPr>
        <p:spPr>
          <a:xfrm>
            <a:off x="7389474"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 name="Text Placeholder 12">
            <a:extLst>
              <a:ext uri="{FF2B5EF4-FFF2-40B4-BE49-F238E27FC236}">
                <a16:creationId xmlns:a16="http://schemas.microsoft.com/office/drawing/2014/main" id="{21547416-22A1-9BBF-D8C9-5B0BF34B9CD2}"/>
              </a:ext>
            </a:extLst>
          </p:cNvPr>
          <p:cNvSpPr>
            <a:spLocks noGrp="1"/>
          </p:cNvSpPr>
          <p:nvPr>
            <p:ph type="body" sz="quarter" idx="27"/>
          </p:nvPr>
        </p:nvSpPr>
        <p:spPr>
          <a:xfrm>
            <a:off x="5001116"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719825"/>
            <a:ext cx="10605241" cy="359457"/>
          </a:xfrm>
        </p:spPr>
        <p:txBody>
          <a:bodyPr/>
          <a:lstStyle>
            <a:lvl1pPr marL="0" indent="0" algn="ctr">
              <a:lnSpc>
                <a:spcPct val="120000"/>
              </a:lnSpc>
              <a:buNone/>
              <a:defRPr sz="1600" b="0" i="0" spc="-30" baseline="0">
                <a:solidFill>
                  <a:srgbClr val="101820"/>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93380" y="1344026"/>
            <a:ext cx="10605240" cy="415498"/>
          </a:xfrm>
        </p:spPr>
        <p:txBody>
          <a:bodyPr/>
          <a:lstStyle>
            <a:lvl1pPr marL="0" indent="0" algn="ctr">
              <a:buNone/>
              <a:defRPr sz="2100" b="1" i="0"/>
            </a:lvl1pPr>
          </a:lstStyle>
          <a:p>
            <a:pPr lvl="0"/>
            <a:r>
              <a:rPr lang="en-US" dirty="0"/>
              <a:t>Lorem ipsum dolor</a:t>
            </a:r>
          </a:p>
        </p:txBody>
      </p:sp>
      <p:sp>
        <p:nvSpPr>
          <p:cNvPr id="33" name="Text Placeholder 12">
            <a:extLst>
              <a:ext uri="{FF2B5EF4-FFF2-40B4-BE49-F238E27FC236}">
                <a16:creationId xmlns:a16="http://schemas.microsoft.com/office/drawing/2014/main" id="{F5ED77DB-FC64-F0C2-DE12-6758E1D4F97B}"/>
              </a:ext>
            </a:extLst>
          </p:cNvPr>
          <p:cNvSpPr>
            <a:spLocks noGrp="1"/>
          </p:cNvSpPr>
          <p:nvPr>
            <p:ph type="body" sz="quarter" idx="31"/>
          </p:nvPr>
        </p:nvSpPr>
        <p:spPr>
          <a:xfrm>
            <a:off x="7386125"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7" name="Text Placeholder 12">
            <a:extLst>
              <a:ext uri="{FF2B5EF4-FFF2-40B4-BE49-F238E27FC236}">
                <a16:creationId xmlns:a16="http://schemas.microsoft.com/office/drawing/2014/main" id="{F224FD99-ED41-AFD5-9A85-CDE63F3A80CE}"/>
              </a:ext>
            </a:extLst>
          </p:cNvPr>
          <p:cNvSpPr>
            <a:spLocks noGrp="1"/>
          </p:cNvSpPr>
          <p:nvPr>
            <p:ph type="body" sz="quarter" idx="35" hasCustomPrompt="1"/>
          </p:nvPr>
        </p:nvSpPr>
        <p:spPr>
          <a:xfrm>
            <a:off x="2616107"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8" name="Text Placeholder 12">
            <a:extLst>
              <a:ext uri="{FF2B5EF4-FFF2-40B4-BE49-F238E27FC236}">
                <a16:creationId xmlns:a16="http://schemas.microsoft.com/office/drawing/2014/main" id="{96F74821-93F1-AC30-7D85-6AB688449400}"/>
              </a:ext>
            </a:extLst>
          </p:cNvPr>
          <p:cNvSpPr>
            <a:spLocks noGrp="1"/>
          </p:cNvSpPr>
          <p:nvPr>
            <p:ph type="body" sz="quarter" idx="36"/>
          </p:nvPr>
        </p:nvSpPr>
        <p:spPr>
          <a:xfrm>
            <a:off x="2616107"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pic>
        <p:nvPicPr>
          <p:cNvPr id="15" name="Picture 14" descr="A picture containing graphics, font, graphic design, screenshot&#10;&#10;Description automatically generated">
            <a:extLst>
              <a:ext uri="{FF2B5EF4-FFF2-40B4-BE49-F238E27FC236}">
                <a16:creationId xmlns:a16="http://schemas.microsoft.com/office/drawing/2014/main" id="{C1803A95-DC7D-73B3-47E1-CD9E904485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12">
            <a:extLst>
              <a:ext uri="{FF2B5EF4-FFF2-40B4-BE49-F238E27FC236}">
                <a16:creationId xmlns:a16="http://schemas.microsoft.com/office/drawing/2014/main" id="{3BCB29C8-E2A3-1447-C533-C557E18B5F65}"/>
              </a:ext>
            </a:extLst>
          </p:cNvPr>
          <p:cNvSpPr>
            <a:spLocks noGrp="1"/>
          </p:cNvSpPr>
          <p:nvPr>
            <p:ph type="body" sz="quarter" idx="13" hasCustomPrompt="1"/>
          </p:nvPr>
        </p:nvSpPr>
        <p:spPr>
          <a:xfrm>
            <a:off x="510934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 name="Text Placeholder 12">
            <a:extLst>
              <a:ext uri="{FF2B5EF4-FFF2-40B4-BE49-F238E27FC236}">
                <a16:creationId xmlns:a16="http://schemas.microsoft.com/office/drawing/2014/main" id="{A6AE3A23-A394-D4D3-9CC5-D8251ACC6F8A}"/>
              </a:ext>
            </a:extLst>
          </p:cNvPr>
          <p:cNvSpPr>
            <a:spLocks noGrp="1"/>
          </p:cNvSpPr>
          <p:nvPr>
            <p:ph type="body" sz="quarter" idx="15" hasCustomPrompt="1"/>
          </p:nvPr>
        </p:nvSpPr>
        <p:spPr>
          <a:xfrm>
            <a:off x="510934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7" name="Text Placeholder 12">
            <a:extLst>
              <a:ext uri="{FF2B5EF4-FFF2-40B4-BE49-F238E27FC236}">
                <a16:creationId xmlns:a16="http://schemas.microsoft.com/office/drawing/2014/main" id="{2D5E6C25-BD29-F218-BB8E-3119DBA20123}"/>
              </a:ext>
            </a:extLst>
          </p:cNvPr>
          <p:cNvSpPr>
            <a:spLocks noGrp="1" noChangeAspect="1"/>
          </p:cNvSpPr>
          <p:nvPr>
            <p:ph type="body" sz="quarter" idx="28" hasCustomPrompt="1"/>
          </p:nvPr>
        </p:nvSpPr>
        <p:spPr>
          <a:xfrm>
            <a:off x="5887248"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34" name="Text Placeholder 12">
            <a:extLst>
              <a:ext uri="{FF2B5EF4-FFF2-40B4-BE49-F238E27FC236}">
                <a16:creationId xmlns:a16="http://schemas.microsoft.com/office/drawing/2014/main" id="{1A9E8E32-6BBD-955A-C452-3A485703300A}"/>
              </a:ext>
            </a:extLst>
          </p:cNvPr>
          <p:cNvSpPr>
            <a:spLocks noGrp="1"/>
          </p:cNvSpPr>
          <p:nvPr>
            <p:ph type="body" sz="quarter" idx="32" hasCustomPrompt="1"/>
          </p:nvPr>
        </p:nvSpPr>
        <p:spPr>
          <a:xfrm>
            <a:off x="7494351"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5" name="Text Placeholder 12">
            <a:extLst>
              <a:ext uri="{FF2B5EF4-FFF2-40B4-BE49-F238E27FC236}">
                <a16:creationId xmlns:a16="http://schemas.microsoft.com/office/drawing/2014/main" id="{0125B943-E889-0ECB-D3F5-7D40EAA9112E}"/>
              </a:ext>
            </a:extLst>
          </p:cNvPr>
          <p:cNvSpPr>
            <a:spLocks noGrp="1"/>
          </p:cNvSpPr>
          <p:nvPr>
            <p:ph type="body" sz="quarter" idx="33" hasCustomPrompt="1"/>
          </p:nvPr>
        </p:nvSpPr>
        <p:spPr>
          <a:xfrm>
            <a:off x="7494351"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B0EE0BD9-5133-63AC-13BB-1E248F724961}"/>
              </a:ext>
            </a:extLst>
          </p:cNvPr>
          <p:cNvSpPr>
            <a:spLocks noGrp="1" noChangeAspect="1"/>
          </p:cNvSpPr>
          <p:nvPr>
            <p:ph type="body" sz="quarter" idx="34" hasCustomPrompt="1"/>
          </p:nvPr>
        </p:nvSpPr>
        <p:spPr>
          <a:xfrm>
            <a:off x="8272257"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9" name="Text Placeholder 12">
            <a:extLst>
              <a:ext uri="{FF2B5EF4-FFF2-40B4-BE49-F238E27FC236}">
                <a16:creationId xmlns:a16="http://schemas.microsoft.com/office/drawing/2014/main" id="{DFF4393F-F8AB-0A90-1120-2FE520F7A397}"/>
              </a:ext>
            </a:extLst>
          </p:cNvPr>
          <p:cNvSpPr>
            <a:spLocks noGrp="1"/>
          </p:cNvSpPr>
          <p:nvPr>
            <p:ph type="body" sz="quarter" idx="37" hasCustomPrompt="1"/>
          </p:nvPr>
        </p:nvSpPr>
        <p:spPr>
          <a:xfrm>
            <a:off x="272433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0" name="Text Placeholder 12">
            <a:extLst>
              <a:ext uri="{FF2B5EF4-FFF2-40B4-BE49-F238E27FC236}">
                <a16:creationId xmlns:a16="http://schemas.microsoft.com/office/drawing/2014/main" id="{2E44CE9D-EB3B-7972-3C1E-C885297E2D91}"/>
              </a:ext>
            </a:extLst>
          </p:cNvPr>
          <p:cNvSpPr>
            <a:spLocks noGrp="1"/>
          </p:cNvSpPr>
          <p:nvPr>
            <p:ph type="body" sz="quarter" idx="38" hasCustomPrompt="1"/>
          </p:nvPr>
        </p:nvSpPr>
        <p:spPr>
          <a:xfrm>
            <a:off x="272433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1" name="Text Placeholder 12">
            <a:extLst>
              <a:ext uri="{FF2B5EF4-FFF2-40B4-BE49-F238E27FC236}">
                <a16:creationId xmlns:a16="http://schemas.microsoft.com/office/drawing/2014/main" id="{770D41F7-2283-77AE-F6D0-DAB3A95AF43A}"/>
              </a:ext>
            </a:extLst>
          </p:cNvPr>
          <p:cNvSpPr>
            <a:spLocks noGrp="1" noChangeAspect="1"/>
          </p:cNvSpPr>
          <p:nvPr>
            <p:ph type="body" sz="quarter" idx="39" hasCustomPrompt="1"/>
          </p:nvPr>
        </p:nvSpPr>
        <p:spPr>
          <a:xfrm>
            <a:off x="3502239"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19" name="Slide Number Placeholder 18">
            <a:extLst>
              <a:ext uri="{FF2B5EF4-FFF2-40B4-BE49-F238E27FC236}">
                <a16:creationId xmlns:a16="http://schemas.microsoft.com/office/drawing/2014/main" id="{573CA180-B6C7-D040-F832-47B21EF2989D}"/>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84D9C51F-B0A3-C42A-348F-7D74C31CC24B}"/>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005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Item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64305"/>
            <a:ext cx="10605237" cy="514007"/>
          </a:xfrm>
        </p:spPr>
        <p:txBody>
          <a:bodyPr/>
          <a:lstStyle>
            <a:lvl1pPr>
              <a:defRPr>
                <a:solidFill>
                  <a:srgbClr val="19447A"/>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719825"/>
            <a:ext cx="10605241" cy="359457"/>
          </a:xfrm>
        </p:spPr>
        <p:txBody>
          <a:bodyPr/>
          <a:lstStyle>
            <a:lvl1pPr marL="0" indent="0" algn="ctr">
              <a:lnSpc>
                <a:spcPct val="120000"/>
              </a:lnSpc>
              <a:buNone/>
              <a:defRPr sz="1600" b="0" i="0" spc="-30" baseline="0">
                <a:solidFill>
                  <a:srgbClr val="101820"/>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93380" y="1344026"/>
            <a:ext cx="10605240" cy="415498"/>
          </a:xfrm>
        </p:spPr>
        <p:txBody>
          <a:bodyPr/>
          <a:lstStyle>
            <a:lvl1pPr marL="0" indent="0" algn="ctr">
              <a:buNone/>
              <a:defRPr sz="2100" b="1" i="0"/>
            </a:lvl1pPr>
          </a:lstStyle>
          <a:p>
            <a:pPr lvl="0"/>
            <a:r>
              <a:rPr lang="en-US" dirty="0"/>
              <a:t>Lorem ipsum dolor</a:t>
            </a:r>
          </a:p>
        </p:txBody>
      </p:sp>
      <p:pic>
        <p:nvPicPr>
          <p:cNvPr id="15" name="Picture 14" descr="A picture containing graphics, font, graphic design, screenshot&#10;&#10;Description automatically generated">
            <a:extLst>
              <a:ext uri="{FF2B5EF4-FFF2-40B4-BE49-F238E27FC236}">
                <a16:creationId xmlns:a16="http://schemas.microsoft.com/office/drawing/2014/main" id="{C1803A95-DC7D-73B3-47E1-CD9E904485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9" name="Slide Number Placeholder 18">
            <a:extLst>
              <a:ext uri="{FF2B5EF4-FFF2-40B4-BE49-F238E27FC236}">
                <a16:creationId xmlns:a16="http://schemas.microsoft.com/office/drawing/2014/main" id="{573CA180-B6C7-D040-F832-47B21EF2989D}"/>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9E38B7B5-C64D-5EC7-6827-9BF019653D53}"/>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6EDA91B9-416E-C47C-6AC0-B543A5251EA9}"/>
              </a:ext>
            </a:extLst>
          </p:cNvPr>
          <p:cNvSpPr>
            <a:spLocks noGrp="1"/>
          </p:cNvSpPr>
          <p:nvPr>
            <p:ph type="body" sz="quarter" idx="41" hasCustomPrompt="1"/>
          </p:nvPr>
        </p:nvSpPr>
        <p:spPr>
          <a:xfrm>
            <a:off x="5004465"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D5157ABF-4AFC-5577-E133-F496A6F63F63}"/>
              </a:ext>
            </a:extLst>
          </p:cNvPr>
          <p:cNvSpPr>
            <a:spLocks noGrp="1"/>
          </p:cNvSpPr>
          <p:nvPr>
            <p:ph type="body" sz="quarter" idx="42" hasCustomPrompt="1"/>
          </p:nvPr>
        </p:nvSpPr>
        <p:spPr>
          <a:xfrm>
            <a:off x="7389474"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65DD138F-03BF-EDF0-8497-B55AE8A59243}"/>
              </a:ext>
            </a:extLst>
          </p:cNvPr>
          <p:cNvSpPr>
            <a:spLocks noGrp="1"/>
          </p:cNvSpPr>
          <p:nvPr>
            <p:ph type="body" sz="quarter" idx="27"/>
          </p:nvPr>
        </p:nvSpPr>
        <p:spPr>
          <a:xfrm>
            <a:off x="5001116"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1" name="Text Placeholder 12">
            <a:extLst>
              <a:ext uri="{FF2B5EF4-FFF2-40B4-BE49-F238E27FC236}">
                <a16:creationId xmlns:a16="http://schemas.microsoft.com/office/drawing/2014/main" id="{6F868BB7-961F-9318-6E7D-B6F20981D881}"/>
              </a:ext>
            </a:extLst>
          </p:cNvPr>
          <p:cNvSpPr>
            <a:spLocks noGrp="1"/>
          </p:cNvSpPr>
          <p:nvPr>
            <p:ph type="body" sz="quarter" idx="31"/>
          </p:nvPr>
        </p:nvSpPr>
        <p:spPr>
          <a:xfrm>
            <a:off x="7386125"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2" name="Text Placeholder 12">
            <a:extLst>
              <a:ext uri="{FF2B5EF4-FFF2-40B4-BE49-F238E27FC236}">
                <a16:creationId xmlns:a16="http://schemas.microsoft.com/office/drawing/2014/main" id="{176D503B-A23D-16D3-AE22-DAE67577E200}"/>
              </a:ext>
            </a:extLst>
          </p:cNvPr>
          <p:cNvSpPr>
            <a:spLocks noGrp="1"/>
          </p:cNvSpPr>
          <p:nvPr>
            <p:ph type="body" sz="quarter" idx="35" hasCustomPrompt="1"/>
          </p:nvPr>
        </p:nvSpPr>
        <p:spPr>
          <a:xfrm>
            <a:off x="2616107"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3" name="Text Placeholder 12">
            <a:extLst>
              <a:ext uri="{FF2B5EF4-FFF2-40B4-BE49-F238E27FC236}">
                <a16:creationId xmlns:a16="http://schemas.microsoft.com/office/drawing/2014/main" id="{4888EB12-C7B3-9E17-2BED-52A3AB386917}"/>
              </a:ext>
            </a:extLst>
          </p:cNvPr>
          <p:cNvSpPr>
            <a:spLocks noGrp="1"/>
          </p:cNvSpPr>
          <p:nvPr>
            <p:ph type="body" sz="quarter" idx="36"/>
          </p:nvPr>
        </p:nvSpPr>
        <p:spPr>
          <a:xfrm>
            <a:off x="2616107"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4" name="Text Placeholder 12">
            <a:extLst>
              <a:ext uri="{FF2B5EF4-FFF2-40B4-BE49-F238E27FC236}">
                <a16:creationId xmlns:a16="http://schemas.microsoft.com/office/drawing/2014/main" id="{04B4F61B-7455-5AE1-18D4-0D94EB8EEF98}"/>
              </a:ext>
            </a:extLst>
          </p:cNvPr>
          <p:cNvSpPr>
            <a:spLocks noGrp="1"/>
          </p:cNvSpPr>
          <p:nvPr>
            <p:ph type="body" sz="quarter" idx="13" hasCustomPrompt="1"/>
          </p:nvPr>
        </p:nvSpPr>
        <p:spPr>
          <a:xfrm>
            <a:off x="510934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0" name="Text Placeholder 12">
            <a:extLst>
              <a:ext uri="{FF2B5EF4-FFF2-40B4-BE49-F238E27FC236}">
                <a16:creationId xmlns:a16="http://schemas.microsoft.com/office/drawing/2014/main" id="{88925BA4-ECC0-EFC7-B9C1-C57AD359298F}"/>
              </a:ext>
            </a:extLst>
          </p:cNvPr>
          <p:cNvSpPr>
            <a:spLocks noGrp="1"/>
          </p:cNvSpPr>
          <p:nvPr>
            <p:ph type="body" sz="quarter" idx="15" hasCustomPrompt="1"/>
          </p:nvPr>
        </p:nvSpPr>
        <p:spPr>
          <a:xfrm>
            <a:off x="510934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1" name="Text Placeholder 12">
            <a:extLst>
              <a:ext uri="{FF2B5EF4-FFF2-40B4-BE49-F238E27FC236}">
                <a16:creationId xmlns:a16="http://schemas.microsoft.com/office/drawing/2014/main" id="{E13B315D-0A75-B616-79EF-94C3C695DBD6}"/>
              </a:ext>
            </a:extLst>
          </p:cNvPr>
          <p:cNvSpPr>
            <a:spLocks noGrp="1" noChangeAspect="1"/>
          </p:cNvSpPr>
          <p:nvPr>
            <p:ph type="body" sz="quarter" idx="28" hasCustomPrompt="1"/>
          </p:nvPr>
        </p:nvSpPr>
        <p:spPr>
          <a:xfrm>
            <a:off x="5887248"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3" name="Text Placeholder 12">
            <a:extLst>
              <a:ext uri="{FF2B5EF4-FFF2-40B4-BE49-F238E27FC236}">
                <a16:creationId xmlns:a16="http://schemas.microsoft.com/office/drawing/2014/main" id="{B8A5D6CB-FDEA-AC7B-8FED-47EE27517A42}"/>
              </a:ext>
            </a:extLst>
          </p:cNvPr>
          <p:cNvSpPr>
            <a:spLocks noGrp="1"/>
          </p:cNvSpPr>
          <p:nvPr>
            <p:ph type="body" sz="quarter" idx="32" hasCustomPrompt="1"/>
          </p:nvPr>
        </p:nvSpPr>
        <p:spPr>
          <a:xfrm>
            <a:off x="7494351"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0F15FC0D-156A-78E2-10C1-C8FCF928D9E5}"/>
              </a:ext>
            </a:extLst>
          </p:cNvPr>
          <p:cNvSpPr>
            <a:spLocks noGrp="1"/>
          </p:cNvSpPr>
          <p:nvPr>
            <p:ph type="body" sz="quarter" idx="33" hasCustomPrompt="1"/>
          </p:nvPr>
        </p:nvSpPr>
        <p:spPr>
          <a:xfrm>
            <a:off x="7494351"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5" name="Text Placeholder 12">
            <a:extLst>
              <a:ext uri="{FF2B5EF4-FFF2-40B4-BE49-F238E27FC236}">
                <a16:creationId xmlns:a16="http://schemas.microsoft.com/office/drawing/2014/main" id="{A80C9113-8A2B-4D1B-97D4-B967DA359F4C}"/>
              </a:ext>
            </a:extLst>
          </p:cNvPr>
          <p:cNvSpPr>
            <a:spLocks noGrp="1" noChangeAspect="1"/>
          </p:cNvSpPr>
          <p:nvPr>
            <p:ph type="body" sz="quarter" idx="34" hasCustomPrompt="1"/>
          </p:nvPr>
        </p:nvSpPr>
        <p:spPr>
          <a:xfrm>
            <a:off x="8272257"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6" name="Text Placeholder 12">
            <a:extLst>
              <a:ext uri="{FF2B5EF4-FFF2-40B4-BE49-F238E27FC236}">
                <a16:creationId xmlns:a16="http://schemas.microsoft.com/office/drawing/2014/main" id="{3159E8D1-9680-D091-5DF4-D4B007434DDF}"/>
              </a:ext>
            </a:extLst>
          </p:cNvPr>
          <p:cNvSpPr>
            <a:spLocks noGrp="1"/>
          </p:cNvSpPr>
          <p:nvPr>
            <p:ph type="body" sz="quarter" idx="37" hasCustomPrompt="1"/>
          </p:nvPr>
        </p:nvSpPr>
        <p:spPr>
          <a:xfrm>
            <a:off x="272433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FA127F54-AF00-30D5-AA03-E9449EE4938E}"/>
              </a:ext>
            </a:extLst>
          </p:cNvPr>
          <p:cNvSpPr>
            <a:spLocks noGrp="1"/>
          </p:cNvSpPr>
          <p:nvPr>
            <p:ph type="body" sz="quarter" idx="38" hasCustomPrompt="1"/>
          </p:nvPr>
        </p:nvSpPr>
        <p:spPr>
          <a:xfrm>
            <a:off x="272433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8" name="Text Placeholder 12">
            <a:extLst>
              <a:ext uri="{FF2B5EF4-FFF2-40B4-BE49-F238E27FC236}">
                <a16:creationId xmlns:a16="http://schemas.microsoft.com/office/drawing/2014/main" id="{3A8C2AC2-9D71-376F-0E54-A5A420B2DC2A}"/>
              </a:ext>
            </a:extLst>
          </p:cNvPr>
          <p:cNvSpPr>
            <a:spLocks noGrp="1" noChangeAspect="1"/>
          </p:cNvSpPr>
          <p:nvPr>
            <p:ph type="body" sz="quarter" idx="39" hasCustomPrompt="1"/>
          </p:nvPr>
        </p:nvSpPr>
        <p:spPr>
          <a:xfrm>
            <a:off x="3502239"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Tree>
    <p:extLst>
      <p:ext uri="{BB962C8B-B14F-4D97-AF65-F5344CB8AC3E}">
        <p14:creationId xmlns:p14="http://schemas.microsoft.com/office/powerpoint/2010/main" val="39045736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Items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flipH="1">
            <a:off x="5644087" y="2499498"/>
            <a:ext cx="903826" cy="0"/>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793382" y="1327732"/>
            <a:ext cx="10605237" cy="514007"/>
          </a:xfrm>
        </p:spPr>
        <p:txBody>
          <a:bodyPr/>
          <a:lstStyle>
            <a:lvl1pPr algn="ct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873832"/>
            <a:ext cx="10605241" cy="359457"/>
          </a:xfrm>
        </p:spPr>
        <p:txBody>
          <a:bodyPr/>
          <a:lstStyle>
            <a:lvl1pPr marL="0" indent="0" algn="ctr">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47D19460-3CA4-C6D2-3DD4-95B4DF8FE9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4D0DD3EB-E6D8-5F48-6D1C-E9B3DC217028}"/>
              </a:ext>
            </a:extLst>
          </p:cNvPr>
          <p:cNvSpPr>
            <a:spLocks noGrp="1"/>
          </p:cNvSpPr>
          <p:nvPr>
            <p:ph type="sldNum" sz="quarter" idx="51"/>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2B3021B8-C511-6F82-08D5-B5D7DCE59300}"/>
              </a:ext>
            </a:extLst>
          </p:cNvPr>
          <p:cNvSpPr>
            <a:spLocks noGrp="1"/>
          </p:cNvSpPr>
          <p:nvPr>
            <p:ph type="body" sz="quarter" idx="41" hasCustomPrompt="1"/>
          </p:nvPr>
        </p:nvSpPr>
        <p:spPr>
          <a:xfrm>
            <a:off x="5004465"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F3F3412B-0369-FD24-F853-A526A9896DF3}"/>
              </a:ext>
            </a:extLst>
          </p:cNvPr>
          <p:cNvSpPr>
            <a:spLocks noGrp="1"/>
          </p:cNvSpPr>
          <p:nvPr>
            <p:ph type="body" sz="quarter" idx="42" hasCustomPrompt="1"/>
          </p:nvPr>
        </p:nvSpPr>
        <p:spPr>
          <a:xfrm>
            <a:off x="738947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 name="Text Placeholder 12">
            <a:extLst>
              <a:ext uri="{FF2B5EF4-FFF2-40B4-BE49-F238E27FC236}">
                <a16:creationId xmlns:a16="http://schemas.microsoft.com/office/drawing/2014/main" id="{631A4F2D-ED37-E422-7F8A-E5DBAD8D7F85}"/>
              </a:ext>
            </a:extLst>
          </p:cNvPr>
          <p:cNvSpPr>
            <a:spLocks noGrp="1"/>
          </p:cNvSpPr>
          <p:nvPr>
            <p:ph type="body" sz="quarter" idx="27"/>
          </p:nvPr>
        </p:nvSpPr>
        <p:spPr>
          <a:xfrm>
            <a:off x="5001116"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 name="Text Placeholder 12">
            <a:extLst>
              <a:ext uri="{FF2B5EF4-FFF2-40B4-BE49-F238E27FC236}">
                <a16:creationId xmlns:a16="http://schemas.microsoft.com/office/drawing/2014/main" id="{EF50E65E-CD66-C6D5-8C8D-680BBE906665}"/>
              </a:ext>
            </a:extLst>
          </p:cNvPr>
          <p:cNvSpPr>
            <a:spLocks noGrp="1"/>
          </p:cNvSpPr>
          <p:nvPr>
            <p:ph type="body" sz="quarter" idx="31"/>
          </p:nvPr>
        </p:nvSpPr>
        <p:spPr>
          <a:xfrm>
            <a:off x="738612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8" name="Text Placeholder 12">
            <a:extLst>
              <a:ext uri="{FF2B5EF4-FFF2-40B4-BE49-F238E27FC236}">
                <a16:creationId xmlns:a16="http://schemas.microsoft.com/office/drawing/2014/main" id="{0D448388-3E37-32E2-1FE8-6EB4961D0DA7}"/>
              </a:ext>
            </a:extLst>
          </p:cNvPr>
          <p:cNvSpPr>
            <a:spLocks noGrp="1"/>
          </p:cNvSpPr>
          <p:nvPr>
            <p:ph type="body" sz="quarter" idx="35" hasCustomPrompt="1"/>
          </p:nvPr>
        </p:nvSpPr>
        <p:spPr>
          <a:xfrm>
            <a:off x="2616107"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8F39D639-5683-B16F-C3BE-8A0583594530}"/>
              </a:ext>
            </a:extLst>
          </p:cNvPr>
          <p:cNvSpPr>
            <a:spLocks noGrp="1"/>
          </p:cNvSpPr>
          <p:nvPr>
            <p:ph type="body" sz="quarter" idx="36"/>
          </p:nvPr>
        </p:nvSpPr>
        <p:spPr>
          <a:xfrm>
            <a:off x="2616107"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0" name="Text Placeholder 12">
            <a:extLst>
              <a:ext uri="{FF2B5EF4-FFF2-40B4-BE49-F238E27FC236}">
                <a16:creationId xmlns:a16="http://schemas.microsoft.com/office/drawing/2014/main" id="{97F2495B-7B17-2B54-041E-744B761136A9}"/>
              </a:ext>
            </a:extLst>
          </p:cNvPr>
          <p:cNvSpPr>
            <a:spLocks noGrp="1"/>
          </p:cNvSpPr>
          <p:nvPr>
            <p:ph type="body" sz="quarter" idx="13" hasCustomPrompt="1"/>
          </p:nvPr>
        </p:nvSpPr>
        <p:spPr>
          <a:xfrm>
            <a:off x="5109342"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1" name="Text Placeholder 12">
            <a:extLst>
              <a:ext uri="{FF2B5EF4-FFF2-40B4-BE49-F238E27FC236}">
                <a16:creationId xmlns:a16="http://schemas.microsoft.com/office/drawing/2014/main" id="{8976DE4E-5C1C-A66E-9FA6-E78B6DD02217}"/>
              </a:ext>
            </a:extLst>
          </p:cNvPr>
          <p:cNvSpPr>
            <a:spLocks noGrp="1"/>
          </p:cNvSpPr>
          <p:nvPr>
            <p:ph type="body" sz="quarter" idx="15" hasCustomPrompt="1"/>
          </p:nvPr>
        </p:nvSpPr>
        <p:spPr>
          <a:xfrm>
            <a:off x="5109342"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2" name="Text Placeholder 12">
            <a:extLst>
              <a:ext uri="{FF2B5EF4-FFF2-40B4-BE49-F238E27FC236}">
                <a16:creationId xmlns:a16="http://schemas.microsoft.com/office/drawing/2014/main" id="{64B639A1-D451-7F07-AD50-973766975FA2}"/>
              </a:ext>
            </a:extLst>
          </p:cNvPr>
          <p:cNvSpPr>
            <a:spLocks noGrp="1" noChangeAspect="1"/>
          </p:cNvSpPr>
          <p:nvPr>
            <p:ph type="body" sz="quarter" idx="28" hasCustomPrompt="1"/>
          </p:nvPr>
        </p:nvSpPr>
        <p:spPr>
          <a:xfrm>
            <a:off x="5887248"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18" name="Text Placeholder 12">
            <a:extLst>
              <a:ext uri="{FF2B5EF4-FFF2-40B4-BE49-F238E27FC236}">
                <a16:creationId xmlns:a16="http://schemas.microsoft.com/office/drawing/2014/main" id="{AA17EA84-B5AC-E7F4-9C70-E0DC5D22BF1C}"/>
              </a:ext>
            </a:extLst>
          </p:cNvPr>
          <p:cNvSpPr>
            <a:spLocks noGrp="1"/>
          </p:cNvSpPr>
          <p:nvPr>
            <p:ph type="body" sz="quarter" idx="32" hasCustomPrompt="1"/>
          </p:nvPr>
        </p:nvSpPr>
        <p:spPr>
          <a:xfrm>
            <a:off x="749435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2" name="Text Placeholder 12">
            <a:extLst>
              <a:ext uri="{FF2B5EF4-FFF2-40B4-BE49-F238E27FC236}">
                <a16:creationId xmlns:a16="http://schemas.microsoft.com/office/drawing/2014/main" id="{611AABE5-C21E-D522-463F-790C588FB47B}"/>
              </a:ext>
            </a:extLst>
          </p:cNvPr>
          <p:cNvSpPr>
            <a:spLocks noGrp="1"/>
          </p:cNvSpPr>
          <p:nvPr>
            <p:ph type="body" sz="quarter" idx="33" hasCustomPrompt="1"/>
          </p:nvPr>
        </p:nvSpPr>
        <p:spPr>
          <a:xfrm>
            <a:off x="749435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A04B61AD-C168-C1F6-E947-66206ABE1F0D}"/>
              </a:ext>
            </a:extLst>
          </p:cNvPr>
          <p:cNvSpPr>
            <a:spLocks noGrp="1" noChangeAspect="1"/>
          </p:cNvSpPr>
          <p:nvPr>
            <p:ph type="body" sz="quarter" idx="34" hasCustomPrompt="1"/>
          </p:nvPr>
        </p:nvSpPr>
        <p:spPr>
          <a:xfrm>
            <a:off x="827225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5" name="Text Placeholder 12">
            <a:extLst>
              <a:ext uri="{FF2B5EF4-FFF2-40B4-BE49-F238E27FC236}">
                <a16:creationId xmlns:a16="http://schemas.microsoft.com/office/drawing/2014/main" id="{C52C8813-8A99-A7A8-9DC9-36B74A32237C}"/>
              </a:ext>
            </a:extLst>
          </p:cNvPr>
          <p:cNvSpPr>
            <a:spLocks noGrp="1"/>
          </p:cNvSpPr>
          <p:nvPr>
            <p:ph type="body" sz="quarter" idx="37" hasCustomPrompt="1"/>
          </p:nvPr>
        </p:nvSpPr>
        <p:spPr>
          <a:xfrm>
            <a:off x="2724332"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787C9069-08FE-70AF-E807-6AABBB146A59}"/>
              </a:ext>
            </a:extLst>
          </p:cNvPr>
          <p:cNvSpPr>
            <a:spLocks noGrp="1"/>
          </p:cNvSpPr>
          <p:nvPr>
            <p:ph type="body" sz="quarter" idx="38" hasCustomPrompt="1"/>
          </p:nvPr>
        </p:nvSpPr>
        <p:spPr>
          <a:xfrm>
            <a:off x="2724332"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295A6AAD-FFA8-C184-AF4E-0606DCCA9D1D}"/>
              </a:ext>
            </a:extLst>
          </p:cNvPr>
          <p:cNvSpPr>
            <a:spLocks noGrp="1" noChangeAspect="1"/>
          </p:cNvSpPr>
          <p:nvPr>
            <p:ph type="body" sz="quarter" idx="39" hasCustomPrompt="1"/>
          </p:nvPr>
        </p:nvSpPr>
        <p:spPr>
          <a:xfrm>
            <a:off x="3502239"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Tree>
    <p:extLst>
      <p:ext uri="{BB962C8B-B14F-4D97-AF65-F5344CB8AC3E}">
        <p14:creationId xmlns:p14="http://schemas.microsoft.com/office/powerpoint/2010/main" val="926454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Process 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B21BD03F-A9F0-0EF8-DE97-7C1F79D4D2A1}"/>
              </a:ext>
            </a:extLst>
          </p:cNvPr>
          <p:cNvCxnSpPr>
            <a:cxnSpLocks/>
          </p:cNvCxnSpPr>
          <p:nvPr userDrawn="1"/>
        </p:nvCxnSpPr>
        <p:spPr>
          <a:xfrm>
            <a:off x="0" y="3417569"/>
            <a:ext cx="12122150" cy="0"/>
          </a:xfrm>
          <a:prstGeom prst="straightConnector1">
            <a:avLst/>
          </a:prstGeom>
          <a:ln w="762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793382" y="1327732"/>
            <a:ext cx="10605237" cy="514007"/>
          </a:xfrm>
        </p:spPr>
        <p:txBody>
          <a:bodyPr/>
          <a:lstStyle>
            <a:lvl1pPr algn="ct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873832"/>
            <a:ext cx="10605241" cy="359457"/>
          </a:xfrm>
        </p:spPr>
        <p:txBody>
          <a:bodyPr/>
          <a:lstStyle>
            <a:lvl1pPr marL="0" indent="0" algn="ctr">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3B35FC9-3536-8223-A83D-AB5F01A5A7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2" name="Slide Number Placeholder 21">
            <a:extLst>
              <a:ext uri="{FF2B5EF4-FFF2-40B4-BE49-F238E27FC236}">
                <a16:creationId xmlns:a16="http://schemas.microsoft.com/office/drawing/2014/main" id="{5BA7550F-826F-06A5-012D-CCD751FA2893}"/>
              </a:ext>
            </a:extLst>
          </p:cNvPr>
          <p:cNvSpPr>
            <a:spLocks noGrp="1"/>
          </p:cNvSpPr>
          <p:nvPr>
            <p:ph type="sldNum" sz="quarter" idx="6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56298E56-9149-79D1-4D3C-92DC481FFB0F}"/>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9A1C6E47-9B4A-B800-6122-6D0AD1B63092}"/>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5E327763-3B21-F6C1-A58C-1C885637079A}"/>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0" name="Text Placeholder 12">
            <a:extLst>
              <a:ext uri="{FF2B5EF4-FFF2-40B4-BE49-F238E27FC236}">
                <a16:creationId xmlns:a16="http://schemas.microsoft.com/office/drawing/2014/main" id="{A4111557-3B14-9A53-AA70-6EEEB03D89F4}"/>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2" name="Text Placeholder 12">
            <a:extLst>
              <a:ext uri="{FF2B5EF4-FFF2-40B4-BE49-F238E27FC236}">
                <a16:creationId xmlns:a16="http://schemas.microsoft.com/office/drawing/2014/main" id="{D2D8492C-6AD3-37B8-A61B-44BB9C2CC906}"/>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3" name="Text Placeholder 12">
            <a:extLst>
              <a:ext uri="{FF2B5EF4-FFF2-40B4-BE49-F238E27FC236}">
                <a16:creationId xmlns:a16="http://schemas.microsoft.com/office/drawing/2014/main" id="{587600A3-8C72-FA7D-B36C-DCD583528878}"/>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5" name="Text Placeholder 12">
            <a:extLst>
              <a:ext uri="{FF2B5EF4-FFF2-40B4-BE49-F238E27FC236}">
                <a16:creationId xmlns:a16="http://schemas.microsoft.com/office/drawing/2014/main" id="{1971672F-C8D6-7C07-512F-44EA105BCD70}"/>
              </a:ext>
            </a:extLst>
          </p:cNvPr>
          <p:cNvSpPr>
            <a:spLocks noGrp="1"/>
          </p:cNvSpPr>
          <p:nvPr>
            <p:ph type="body" sz="quarter" idx="13" hasCustomPrompt="1"/>
          </p:nvPr>
        </p:nvSpPr>
        <p:spPr>
          <a:xfrm>
            <a:off x="2628399"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9" name="Text Placeholder 12">
            <a:extLst>
              <a:ext uri="{FF2B5EF4-FFF2-40B4-BE49-F238E27FC236}">
                <a16:creationId xmlns:a16="http://schemas.microsoft.com/office/drawing/2014/main" id="{9B55386A-8462-7042-13C4-E5D4D5625C50}"/>
              </a:ext>
            </a:extLst>
          </p:cNvPr>
          <p:cNvSpPr>
            <a:spLocks noGrp="1"/>
          </p:cNvSpPr>
          <p:nvPr>
            <p:ph type="body" sz="quarter" idx="15" hasCustomPrompt="1"/>
          </p:nvPr>
        </p:nvSpPr>
        <p:spPr>
          <a:xfrm>
            <a:off x="2628399"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0" name="Text Placeholder 12">
            <a:extLst>
              <a:ext uri="{FF2B5EF4-FFF2-40B4-BE49-F238E27FC236}">
                <a16:creationId xmlns:a16="http://schemas.microsoft.com/office/drawing/2014/main" id="{6A74C03F-ADE3-68D8-BCA9-10013B03FEDA}"/>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1" name="Text Placeholder 12">
            <a:extLst>
              <a:ext uri="{FF2B5EF4-FFF2-40B4-BE49-F238E27FC236}">
                <a16:creationId xmlns:a16="http://schemas.microsoft.com/office/drawing/2014/main" id="{7B62090F-03D5-7BD6-0F76-C6F7A2F676A3}"/>
              </a:ext>
            </a:extLst>
          </p:cNvPr>
          <p:cNvSpPr>
            <a:spLocks noGrp="1"/>
          </p:cNvSpPr>
          <p:nvPr>
            <p:ph type="body" sz="quarter" idx="32" hasCustomPrompt="1"/>
          </p:nvPr>
        </p:nvSpPr>
        <p:spPr>
          <a:xfrm>
            <a:off x="4892000"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3" name="Text Placeholder 12">
            <a:extLst>
              <a:ext uri="{FF2B5EF4-FFF2-40B4-BE49-F238E27FC236}">
                <a16:creationId xmlns:a16="http://schemas.microsoft.com/office/drawing/2014/main" id="{7E080359-0511-2419-BC5A-95A7D1E39B0C}"/>
              </a:ext>
            </a:extLst>
          </p:cNvPr>
          <p:cNvSpPr>
            <a:spLocks noGrp="1"/>
          </p:cNvSpPr>
          <p:nvPr>
            <p:ph type="body" sz="quarter" idx="33" hasCustomPrompt="1"/>
          </p:nvPr>
        </p:nvSpPr>
        <p:spPr>
          <a:xfrm>
            <a:off x="4892000"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A125F1BE-06F8-7B24-E2A6-427A122DAF00}"/>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9" name="Text Placeholder 12">
            <a:extLst>
              <a:ext uri="{FF2B5EF4-FFF2-40B4-BE49-F238E27FC236}">
                <a16:creationId xmlns:a16="http://schemas.microsoft.com/office/drawing/2014/main" id="{4454F0E0-A507-7612-00AD-005AA6159CA1}"/>
              </a:ext>
            </a:extLst>
          </p:cNvPr>
          <p:cNvSpPr>
            <a:spLocks noGrp="1"/>
          </p:cNvSpPr>
          <p:nvPr>
            <p:ph type="body" sz="quarter" idx="37" hasCustomPrompt="1"/>
          </p:nvPr>
        </p:nvSpPr>
        <p:spPr>
          <a:xfrm>
            <a:off x="364797"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0" name="Text Placeholder 12">
            <a:extLst>
              <a:ext uri="{FF2B5EF4-FFF2-40B4-BE49-F238E27FC236}">
                <a16:creationId xmlns:a16="http://schemas.microsoft.com/office/drawing/2014/main" id="{9668DC8C-67A5-1E3B-48A2-D6D176C5C4CF}"/>
              </a:ext>
            </a:extLst>
          </p:cNvPr>
          <p:cNvSpPr>
            <a:spLocks noGrp="1"/>
          </p:cNvSpPr>
          <p:nvPr>
            <p:ph type="body" sz="quarter" idx="38" hasCustomPrompt="1"/>
          </p:nvPr>
        </p:nvSpPr>
        <p:spPr>
          <a:xfrm>
            <a:off x="364797"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1" name="Text Placeholder 12">
            <a:extLst>
              <a:ext uri="{FF2B5EF4-FFF2-40B4-BE49-F238E27FC236}">
                <a16:creationId xmlns:a16="http://schemas.microsoft.com/office/drawing/2014/main" id="{ACE74818-F0FC-C1EE-FAB8-7917CEF6F947}"/>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32" name="Text Placeholder 12">
            <a:extLst>
              <a:ext uri="{FF2B5EF4-FFF2-40B4-BE49-F238E27FC236}">
                <a16:creationId xmlns:a16="http://schemas.microsoft.com/office/drawing/2014/main" id="{BF47FEDC-E3A9-C882-E8C0-7265FFDEE0FC}"/>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8" name="Text Placeholder 12">
            <a:extLst>
              <a:ext uri="{FF2B5EF4-FFF2-40B4-BE49-F238E27FC236}">
                <a16:creationId xmlns:a16="http://schemas.microsoft.com/office/drawing/2014/main" id="{12F3E600-DD45-B422-1C6A-6AC3F483B92A}"/>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9" name="Text Placeholder 12">
            <a:extLst>
              <a:ext uri="{FF2B5EF4-FFF2-40B4-BE49-F238E27FC236}">
                <a16:creationId xmlns:a16="http://schemas.microsoft.com/office/drawing/2014/main" id="{4F53CA76-15D1-8FCC-8AE4-4E9C20936CE7}"/>
              </a:ext>
            </a:extLst>
          </p:cNvPr>
          <p:cNvSpPr>
            <a:spLocks noGrp="1"/>
          </p:cNvSpPr>
          <p:nvPr>
            <p:ph type="body" sz="quarter" idx="63" hasCustomPrompt="1"/>
          </p:nvPr>
        </p:nvSpPr>
        <p:spPr>
          <a:xfrm>
            <a:off x="715560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0" name="Text Placeholder 12">
            <a:extLst>
              <a:ext uri="{FF2B5EF4-FFF2-40B4-BE49-F238E27FC236}">
                <a16:creationId xmlns:a16="http://schemas.microsoft.com/office/drawing/2014/main" id="{5ADE73F6-0484-8639-B326-8B9DEB3F1885}"/>
              </a:ext>
            </a:extLst>
          </p:cNvPr>
          <p:cNvSpPr>
            <a:spLocks noGrp="1"/>
          </p:cNvSpPr>
          <p:nvPr>
            <p:ph type="body" sz="quarter" idx="64" hasCustomPrompt="1"/>
          </p:nvPr>
        </p:nvSpPr>
        <p:spPr>
          <a:xfrm>
            <a:off x="715560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1" name="Text Placeholder 12">
            <a:extLst>
              <a:ext uri="{FF2B5EF4-FFF2-40B4-BE49-F238E27FC236}">
                <a16:creationId xmlns:a16="http://schemas.microsoft.com/office/drawing/2014/main" id="{384ED3F6-2C29-229F-FB33-05889AC4A7F8}"/>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marL="0" lvl="0" indent="0" algn="ctr" defTabSz="457200" rtl="1" eaLnBrk="1" latinLnBrk="0" hangingPunct="1">
              <a:lnSpc>
                <a:spcPct val="110000"/>
              </a:lnSpc>
              <a:spcBef>
                <a:spcPts val="500"/>
              </a:spcBef>
              <a:buClr>
                <a:schemeClr val="accent1"/>
              </a:buClr>
              <a:buSzPct val="120000"/>
              <a:buFont typeface="Arial" panose="020B0604020202020204" pitchFamily="34" charset="0"/>
              <a:buNone/>
              <a:tabLst/>
            </a:pPr>
            <a:r>
              <a:rPr lang="he-IL" dirty="0">
                <a:effectLst/>
              </a:rPr>
              <a:t>4</a:t>
            </a:r>
            <a:endParaRPr lang="en-US" dirty="0"/>
          </a:p>
        </p:txBody>
      </p:sp>
      <p:sp>
        <p:nvSpPr>
          <p:cNvPr id="42" name="Text Placeholder 12">
            <a:extLst>
              <a:ext uri="{FF2B5EF4-FFF2-40B4-BE49-F238E27FC236}">
                <a16:creationId xmlns:a16="http://schemas.microsoft.com/office/drawing/2014/main" id="{5ACCB5C7-9AA4-5CE3-DD29-A6E2B7EE87A2}"/>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4" name="Text Placeholder 12">
            <a:extLst>
              <a:ext uri="{FF2B5EF4-FFF2-40B4-BE49-F238E27FC236}">
                <a16:creationId xmlns:a16="http://schemas.microsoft.com/office/drawing/2014/main" id="{8D82C103-E237-3202-57CB-A84B81001CA1}"/>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5" name="Text Placeholder 12">
            <a:extLst>
              <a:ext uri="{FF2B5EF4-FFF2-40B4-BE49-F238E27FC236}">
                <a16:creationId xmlns:a16="http://schemas.microsoft.com/office/drawing/2014/main" id="{069E1923-62C2-1F7E-91A2-86330A086BBF}"/>
              </a:ext>
            </a:extLst>
          </p:cNvPr>
          <p:cNvSpPr>
            <a:spLocks noGrp="1"/>
          </p:cNvSpPr>
          <p:nvPr>
            <p:ph type="body" sz="quarter" idx="68" hasCustomPrompt="1"/>
          </p:nvPr>
        </p:nvSpPr>
        <p:spPr>
          <a:xfrm>
            <a:off x="9453618" y="3543251"/>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6" name="Text Placeholder 12">
            <a:extLst>
              <a:ext uri="{FF2B5EF4-FFF2-40B4-BE49-F238E27FC236}">
                <a16:creationId xmlns:a16="http://schemas.microsoft.com/office/drawing/2014/main" id="{343A2A10-C6C4-5CC1-FAB2-3C239EF66BE1}"/>
              </a:ext>
            </a:extLst>
          </p:cNvPr>
          <p:cNvSpPr>
            <a:spLocks noGrp="1"/>
          </p:cNvSpPr>
          <p:nvPr>
            <p:ph type="body" sz="quarter" idx="69" hasCustomPrompt="1"/>
          </p:nvPr>
        </p:nvSpPr>
        <p:spPr>
          <a:xfrm>
            <a:off x="9453618" y="4265737"/>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7" name="Text Placeholder 12">
            <a:extLst>
              <a:ext uri="{FF2B5EF4-FFF2-40B4-BE49-F238E27FC236}">
                <a16:creationId xmlns:a16="http://schemas.microsoft.com/office/drawing/2014/main" id="{CF33C71C-4042-0207-BE95-7B2978A80C35}"/>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marL="0" lvl="0" indent="0" algn="ctr" defTabSz="457200" rtl="1" eaLnBrk="1" latinLnBrk="0" hangingPunct="1">
              <a:lnSpc>
                <a:spcPct val="110000"/>
              </a:lnSpc>
              <a:spcBef>
                <a:spcPts val="500"/>
              </a:spcBef>
              <a:buClr>
                <a:schemeClr val="accent1"/>
              </a:buClr>
              <a:buSzPct val="120000"/>
              <a:buFont typeface="Arial" panose="020B0604020202020204" pitchFamily="34" charset="0"/>
              <a:buNone/>
              <a:tabLst/>
            </a:pPr>
            <a:r>
              <a:rPr lang="he-IL" dirty="0">
                <a:effectLst/>
              </a:rPr>
              <a:t>5</a:t>
            </a:r>
            <a:endParaRPr lang="en-US" dirty="0"/>
          </a:p>
        </p:txBody>
      </p:sp>
    </p:spTree>
    <p:extLst>
      <p:ext uri="{BB962C8B-B14F-4D97-AF65-F5344CB8AC3E}">
        <p14:creationId xmlns:p14="http://schemas.microsoft.com/office/powerpoint/2010/main" val="2540652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Process I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50330" y="1080250"/>
            <a:ext cx="0" cy="872118"/>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52891" y="1080250"/>
            <a:ext cx="10605237" cy="514007"/>
          </a:xfrm>
        </p:spPr>
        <p:txBody>
          <a:bodyPr/>
          <a:lstStyle>
            <a:lvl1pPr algn="l">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52888" y="1626350"/>
            <a:ext cx="10605241" cy="359457"/>
          </a:xfrm>
        </p:spPr>
        <p:txBody>
          <a:bodyPr/>
          <a:lstStyle>
            <a:lvl1pPr marL="0" indent="0" algn="l">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8" name="Picture 7">
            <a:extLst>
              <a:ext uri="{FF2B5EF4-FFF2-40B4-BE49-F238E27FC236}">
                <a16:creationId xmlns:a16="http://schemas.microsoft.com/office/drawing/2014/main" id="{D4A4303E-B008-345B-35C9-6545CBFC7BB9}"/>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0" name="Slide Number Placeholder 9">
            <a:extLst>
              <a:ext uri="{FF2B5EF4-FFF2-40B4-BE49-F238E27FC236}">
                <a16:creationId xmlns:a16="http://schemas.microsoft.com/office/drawing/2014/main" id="{498BF3A9-A839-856C-D5F3-B4AFD2D5EE48}"/>
              </a:ext>
            </a:extLst>
          </p:cNvPr>
          <p:cNvSpPr>
            <a:spLocks noGrp="1"/>
          </p:cNvSpPr>
          <p:nvPr>
            <p:ph type="sldNum" sz="quarter" idx="6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Arrow Connector 1">
            <a:extLst>
              <a:ext uri="{FF2B5EF4-FFF2-40B4-BE49-F238E27FC236}">
                <a16:creationId xmlns:a16="http://schemas.microsoft.com/office/drawing/2014/main" id="{A1DF3355-0973-70FB-0FA2-90ED8FB01021}"/>
              </a:ext>
            </a:extLst>
          </p:cNvPr>
          <p:cNvCxnSpPr>
            <a:cxnSpLocks/>
          </p:cNvCxnSpPr>
          <p:nvPr userDrawn="1"/>
        </p:nvCxnSpPr>
        <p:spPr>
          <a:xfrm>
            <a:off x="0" y="3417569"/>
            <a:ext cx="12122150" cy="0"/>
          </a:xfrm>
          <a:prstGeom prst="straightConnector1">
            <a:avLst/>
          </a:prstGeom>
          <a:ln w="762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33BEC55D-A257-9AC3-0428-DA54EC457CC7}"/>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 name="Text Placeholder 12">
            <a:extLst>
              <a:ext uri="{FF2B5EF4-FFF2-40B4-BE49-F238E27FC236}">
                <a16:creationId xmlns:a16="http://schemas.microsoft.com/office/drawing/2014/main" id="{BC50A1AD-0BBA-3DAF-E0A7-19B2AB1AA633}"/>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 name="Text Placeholder 12">
            <a:extLst>
              <a:ext uri="{FF2B5EF4-FFF2-40B4-BE49-F238E27FC236}">
                <a16:creationId xmlns:a16="http://schemas.microsoft.com/office/drawing/2014/main" id="{78275837-67FB-0B23-C962-ECD74A79D31D}"/>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6" name="Text Placeholder 12">
            <a:extLst>
              <a:ext uri="{FF2B5EF4-FFF2-40B4-BE49-F238E27FC236}">
                <a16:creationId xmlns:a16="http://schemas.microsoft.com/office/drawing/2014/main" id="{9AE64862-80A6-38C6-1EB8-692BE762A081}"/>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9" name="Text Placeholder 12">
            <a:extLst>
              <a:ext uri="{FF2B5EF4-FFF2-40B4-BE49-F238E27FC236}">
                <a16:creationId xmlns:a16="http://schemas.microsoft.com/office/drawing/2014/main" id="{BFB7232A-6FAB-1087-47DA-4ABC0EFB2744}"/>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1" name="Text Placeholder 12">
            <a:extLst>
              <a:ext uri="{FF2B5EF4-FFF2-40B4-BE49-F238E27FC236}">
                <a16:creationId xmlns:a16="http://schemas.microsoft.com/office/drawing/2014/main" id="{03CC93F3-A884-5B3F-913F-F551DD26CA2C}"/>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25" name="Text Placeholder 12">
            <a:extLst>
              <a:ext uri="{FF2B5EF4-FFF2-40B4-BE49-F238E27FC236}">
                <a16:creationId xmlns:a16="http://schemas.microsoft.com/office/drawing/2014/main" id="{1775F110-83DD-65A4-A984-B69351C61A5A}"/>
              </a:ext>
            </a:extLst>
          </p:cNvPr>
          <p:cNvSpPr>
            <a:spLocks noGrp="1"/>
          </p:cNvSpPr>
          <p:nvPr>
            <p:ph type="body" sz="quarter" idx="13" hasCustomPrompt="1"/>
          </p:nvPr>
        </p:nvSpPr>
        <p:spPr>
          <a:xfrm>
            <a:off x="2628399"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3E5E1800-5F96-3EA1-CD7C-6E69387ED165}"/>
              </a:ext>
            </a:extLst>
          </p:cNvPr>
          <p:cNvSpPr>
            <a:spLocks noGrp="1"/>
          </p:cNvSpPr>
          <p:nvPr>
            <p:ph type="body" sz="quarter" idx="15" hasCustomPrompt="1"/>
          </p:nvPr>
        </p:nvSpPr>
        <p:spPr>
          <a:xfrm>
            <a:off x="2628399"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D3742F6E-493E-BAD1-89C1-E930565B5284}"/>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8" name="Text Placeholder 12">
            <a:extLst>
              <a:ext uri="{FF2B5EF4-FFF2-40B4-BE49-F238E27FC236}">
                <a16:creationId xmlns:a16="http://schemas.microsoft.com/office/drawing/2014/main" id="{48A24684-E434-A8FF-E478-1CADD9FD4C95}"/>
              </a:ext>
            </a:extLst>
          </p:cNvPr>
          <p:cNvSpPr>
            <a:spLocks noGrp="1"/>
          </p:cNvSpPr>
          <p:nvPr>
            <p:ph type="body" sz="quarter" idx="32" hasCustomPrompt="1"/>
          </p:nvPr>
        </p:nvSpPr>
        <p:spPr>
          <a:xfrm>
            <a:off x="4892000"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3" name="Text Placeholder 12">
            <a:extLst>
              <a:ext uri="{FF2B5EF4-FFF2-40B4-BE49-F238E27FC236}">
                <a16:creationId xmlns:a16="http://schemas.microsoft.com/office/drawing/2014/main" id="{8AAAD457-2D84-5B93-394B-70FABCA46F2D}"/>
              </a:ext>
            </a:extLst>
          </p:cNvPr>
          <p:cNvSpPr>
            <a:spLocks noGrp="1"/>
          </p:cNvSpPr>
          <p:nvPr>
            <p:ph type="body" sz="quarter" idx="33" hasCustomPrompt="1"/>
          </p:nvPr>
        </p:nvSpPr>
        <p:spPr>
          <a:xfrm>
            <a:off x="4892000"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4" name="Text Placeholder 12">
            <a:extLst>
              <a:ext uri="{FF2B5EF4-FFF2-40B4-BE49-F238E27FC236}">
                <a16:creationId xmlns:a16="http://schemas.microsoft.com/office/drawing/2014/main" id="{4110CE3F-24D8-DCF4-8544-7C8E4D1FC86D}"/>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5" name="Text Placeholder 12">
            <a:extLst>
              <a:ext uri="{FF2B5EF4-FFF2-40B4-BE49-F238E27FC236}">
                <a16:creationId xmlns:a16="http://schemas.microsoft.com/office/drawing/2014/main" id="{1AE3590A-DBC5-16EF-DBA0-9C4953B63489}"/>
              </a:ext>
            </a:extLst>
          </p:cNvPr>
          <p:cNvSpPr>
            <a:spLocks noGrp="1"/>
          </p:cNvSpPr>
          <p:nvPr>
            <p:ph type="body" sz="quarter" idx="37" hasCustomPrompt="1"/>
          </p:nvPr>
        </p:nvSpPr>
        <p:spPr>
          <a:xfrm>
            <a:off x="364797"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4F952997-4FF0-A49B-9809-17BA3AACB744}"/>
              </a:ext>
            </a:extLst>
          </p:cNvPr>
          <p:cNvSpPr>
            <a:spLocks noGrp="1"/>
          </p:cNvSpPr>
          <p:nvPr>
            <p:ph type="body" sz="quarter" idx="38" hasCustomPrompt="1"/>
          </p:nvPr>
        </p:nvSpPr>
        <p:spPr>
          <a:xfrm>
            <a:off x="364797"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7" name="Text Placeholder 12">
            <a:extLst>
              <a:ext uri="{FF2B5EF4-FFF2-40B4-BE49-F238E27FC236}">
                <a16:creationId xmlns:a16="http://schemas.microsoft.com/office/drawing/2014/main" id="{1E44F63B-508C-46B7-E26D-FC9D78D158F8}"/>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43" name="Text Placeholder 12">
            <a:extLst>
              <a:ext uri="{FF2B5EF4-FFF2-40B4-BE49-F238E27FC236}">
                <a16:creationId xmlns:a16="http://schemas.microsoft.com/office/drawing/2014/main" id="{84D8914C-3E45-A51C-B697-07646DCA9CE3}"/>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4" name="Text Placeholder 12">
            <a:extLst>
              <a:ext uri="{FF2B5EF4-FFF2-40B4-BE49-F238E27FC236}">
                <a16:creationId xmlns:a16="http://schemas.microsoft.com/office/drawing/2014/main" id="{87A08F0A-B9DF-43D8-D1AA-D0248A5F6959}"/>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45" name="Text Placeholder 12">
            <a:extLst>
              <a:ext uri="{FF2B5EF4-FFF2-40B4-BE49-F238E27FC236}">
                <a16:creationId xmlns:a16="http://schemas.microsoft.com/office/drawing/2014/main" id="{5FAACAE3-8968-688B-65E0-546575743BBE}"/>
              </a:ext>
            </a:extLst>
          </p:cNvPr>
          <p:cNvSpPr>
            <a:spLocks noGrp="1"/>
          </p:cNvSpPr>
          <p:nvPr>
            <p:ph type="body" sz="quarter" idx="63" hasCustomPrompt="1"/>
          </p:nvPr>
        </p:nvSpPr>
        <p:spPr>
          <a:xfrm>
            <a:off x="715560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6" name="Text Placeholder 12">
            <a:extLst>
              <a:ext uri="{FF2B5EF4-FFF2-40B4-BE49-F238E27FC236}">
                <a16:creationId xmlns:a16="http://schemas.microsoft.com/office/drawing/2014/main" id="{EEE251C4-4B72-7141-8631-07E2117AD577}"/>
              </a:ext>
            </a:extLst>
          </p:cNvPr>
          <p:cNvSpPr>
            <a:spLocks noGrp="1"/>
          </p:cNvSpPr>
          <p:nvPr>
            <p:ph type="body" sz="quarter" idx="64" hasCustomPrompt="1"/>
          </p:nvPr>
        </p:nvSpPr>
        <p:spPr>
          <a:xfrm>
            <a:off x="715560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7" name="Text Placeholder 12">
            <a:extLst>
              <a:ext uri="{FF2B5EF4-FFF2-40B4-BE49-F238E27FC236}">
                <a16:creationId xmlns:a16="http://schemas.microsoft.com/office/drawing/2014/main" id="{2C317C8E-3B9D-9B86-34CD-CC7C9457B305}"/>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4</a:t>
            </a:r>
            <a:endParaRPr lang="en-US" dirty="0"/>
          </a:p>
        </p:txBody>
      </p:sp>
      <p:sp>
        <p:nvSpPr>
          <p:cNvPr id="48" name="Text Placeholder 12">
            <a:extLst>
              <a:ext uri="{FF2B5EF4-FFF2-40B4-BE49-F238E27FC236}">
                <a16:creationId xmlns:a16="http://schemas.microsoft.com/office/drawing/2014/main" id="{8C1571C6-3CE6-E1BE-4AA0-61D35057253D}"/>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9" name="Text Placeholder 12">
            <a:extLst>
              <a:ext uri="{FF2B5EF4-FFF2-40B4-BE49-F238E27FC236}">
                <a16:creationId xmlns:a16="http://schemas.microsoft.com/office/drawing/2014/main" id="{C4F0C3FC-E6F0-537A-7EDF-9B65E9573B38}"/>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0" name="Text Placeholder 12">
            <a:extLst>
              <a:ext uri="{FF2B5EF4-FFF2-40B4-BE49-F238E27FC236}">
                <a16:creationId xmlns:a16="http://schemas.microsoft.com/office/drawing/2014/main" id="{8897B428-CE37-CD64-8181-76A3828B9613}"/>
              </a:ext>
            </a:extLst>
          </p:cNvPr>
          <p:cNvSpPr>
            <a:spLocks noGrp="1"/>
          </p:cNvSpPr>
          <p:nvPr>
            <p:ph type="body" sz="quarter" idx="68" hasCustomPrompt="1"/>
          </p:nvPr>
        </p:nvSpPr>
        <p:spPr>
          <a:xfrm>
            <a:off x="9453618" y="3543251"/>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1" name="Text Placeholder 12">
            <a:extLst>
              <a:ext uri="{FF2B5EF4-FFF2-40B4-BE49-F238E27FC236}">
                <a16:creationId xmlns:a16="http://schemas.microsoft.com/office/drawing/2014/main" id="{9A6A49CD-7DDB-9BF0-C31E-D77FA8EA7C01}"/>
              </a:ext>
            </a:extLst>
          </p:cNvPr>
          <p:cNvSpPr>
            <a:spLocks noGrp="1"/>
          </p:cNvSpPr>
          <p:nvPr>
            <p:ph type="body" sz="quarter" idx="69" hasCustomPrompt="1"/>
          </p:nvPr>
        </p:nvSpPr>
        <p:spPr>
          <a:xfrm>
            <a:off x="9453618" y="4265737"/>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2" name="Text Placeholder 12">
            <a:extLst>
              <a:ext uri="{FF2B5EF4-FFF2-40B4-BE49-F238E27FC236}">
                <a16:creationId xmlns:a16="http://schemas.microsoft.com/office/drawing/2014/main" id="{915043FC-911B-D4BD-56AD-4760DA3A8874}"/>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5</a:t>
            </a:r>
            <a:endParaRPr lang="en-US" dirty="0"/>
          </a:p>
        </p:txBody>
      </p:sp>
    </p:spTree>
    <p:extLst>
      <p:ext uri="{BB962C8B-B14F-4D97-AF65-F5344CB8AC3E}">
        <p14:creationId xmlns:p14="http://schemas.microsoft.com/office/powerpoint/2010/main" val="1964859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Process 2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50330" y="1080250"/>
            <a:ext cx="0" cy="872118"/>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52891" y="1080250"/>
            <a:ext cx="10605237" cy="514007"/>
          </a:xfrm>
        </p:spPr>
        <p:txBody>
          <a:bodyPr/>
          <a:lstStyle>
            <a:lvl1pPr algn="l">
              <a:defRPr>
                <a:solidFill>
                  <a:schemeClr val="tx2"/>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52888" y="1626350"/>
            <a:ext cx="10605241" cy="359457"/>
          </a:xfrm>
        </p:spPr>
        <p:txBody>
          <a:bodyPr/>
          <a:lstStyle>
            <a:lvl1pPr marL="0" indent="0" algn="l">
              <a:lnSpc>
                <a:spcPct val="120000"/>
              </a:lnSpc>
              <a:buNone/>
              <a:defRPr sz="1600" b="0"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 name="Slide Number Placeholder 3">
            <a:extLst>
              <a:ext uri="{FF2B5EF4-FFF2-40B4-BE49-F238E27FC236}">
                <a16:creationId xmlns:a16="http://schemas.microsoft.com/office/drawing/2014/main" id="{A207C1DD-A851-324D-572E-E323AC92C1E1}"/>
              </a:ext>
            </a:extLst>
          </p:cNvPr>
          <p:cNvSpPr>
            <a:spLocks noGrp="1"/>
          </p:cNvSpPr>
          <p:nvPr>
            <p:ph type="sldNum" sz="quarter" idx="6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5" name="Picture 4" descr="A picture containing graphics, font, graphic design, screenshot&#10;&#10;Description automatically generated">
            <a:extLst>
              <a:ext uri="{FF2B5EF4-FFF2-40B4-BE49-F238E27FC236}">
                <a16:creationId xmlns:a16="http://schemas.microsoft.com/office/drawing/2014/main" id="{0579AA05-908F-A614-E06E-3BED5F8A19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cxnSp>
        <p:nvCxnSpPr>
          <p:cNvPr id="2" name="Straight Arrow Connector 1">
            <a:extLst>
              <a:ext uri="{FF2B5EF4-FFF2-40B4-BE49-F238E27FC236}">
                <a16:creationId xmlns:a16="http://schemas.microsoft.com/office/drawing/2014/main" id="{0D596C33-B874-A524-2D0C-3677E4A52CE7}"/>
              </a:ext>
            </a:extLst>
          </p:cNvPr>
          <p:cNvCxnSpPr>
            <a:cxnSpLocks/>
          </p:cNvCxnSpPr>
          <p:nvPr userDrawn="1"/>
        </p:nvCxnSpPr>
        <p:spPr>
          <a:xfrm>
            <a:off x="0" y="3417569"/>
            <a:ext cx="12122150" cy="0"/>
          </a:xfrm>
          <a:prstGeom prst="straightConnector1">
            <a:avLst/>
          </a:prstGeom>
          <a:ln w="762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FE198C3C-73B0-F450-5C08-6B35BA72C0A7}"/>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 name="Text Placeholder 12">
            <a:extLst>
              <a:ext uri="{FF2B5EF4-FFF2-40B4-BE49-F238E27FC236}">
                <a16:creationId xmlns:a16="http://schemas.microsoft.com/office/drawing/2014/main" id="{9C44CF6F-D7A6-80C7-3D44-FF61C3B7C8F4}"/>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D85B6134-DBA2-B68A-A58C-0B638F914A93}"/>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9" name="Text Placeholder 12">
            <a:extLst>
              <a:ext uri="{FF2B5EF4-FFF2-40B4-BE49-F238E27FC236}">
                <a16:creationId xmlns:a16="http://schemas.microsoft.com/office/drawing/2014/main" id="{08822E55-C596-30FB-A222-7E3C29ED5FB8}"/>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0" name="Text Placeholder 12">
            <a:extLst>
              <a:ext uri="{FF2B5EF4-FFF2-40B4-BE49-F238E27FC236}">
                <a16:creationId xmlns:a16="http://schemas.microsoft.com/office/drawing/2014/main" id="{5675CD9C-5116-ECD9-E0A9-3324DE40290E}"/>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1" name="Text Placeholder 12">
            <a:extLst>
              <a:ext uri="{FF2B5EF4-FFF2-40B4-BE49-F238E27FC236}">
                <a16:creationId xmlns:a16="http://schemas.microsoft.com/office/drawing/2014/main" id="{128C94B4-03BC-8FD0-9FFA-DD8122FBC100}"/>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25" name="Text Placeholder 12">
            <a:extLst>
              <a:ext uri="{FF2B5EF4-FFF2-40B4-BE49-F238E27FC236}">
                <a16:creationId xmlns:a16="http://schemas.microsoft.com/office/drawing/2014/main" id="{75929EE1-3913-EF6C-B341-271E3DB06593}"/>
              </a:ext>
            </a:extLst>
          </p:cNvPr>
          <p:cNvSpPr>
            <a:spLocks noGrp="1"/>
          </p:cNvSpPr>
          <p:nvPr>
            <p:ph type="body" sz="quarter" idx="13" hasCustomPrompt="1"/>
          </p:nvPr>
        </p:nvSpPr>
        <p:spPr>
          <a:xfrm>
            <a:off x="2628399"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96E0306C-68EE-0C61-A43B-573A1DF0EFD9}"/>
              </a:ext>
            </a:extLst>
          </p:cNvPr>
          <p:cNvSpPr>
            <a:spLocks noGrp="1"/>
          </p:cNvSpPr>
          <p:nvPr>
            <p:ph type="body" sz="quarter" idx="15" hasCustomPrompt="1"/>
          </p:nvPr>
        </p:nvSpPr>
        <p:spPr>
          <a:xfrm>
            <a:off x="2628399"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E0608729-6A57-CC07-2D4A-1016F6819AA7}"/>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8" name="Text Placeholder 12">
            <a:extLst>
              <a:ext uri="{FF2B5EF4-FFF2-40B4-BE49-F238E27FC236}">
                <a16:creationId xmlns:a16="http://schemas.microsoft.com/office/drawing/2014/main" id="{0DC031EB-0A43-6770-C8E3-FA8E4628D07F}"/>
              </a:ext>
            </a:extLst>
          </p:cNvPr>
          <p:cNvSpPr>
            <a:spLocks noGrp="1"/>
          </p:cNvSpPr>
          <p:nvPr>
            <p:ph type="body" sz="quarter" idx="32" hasCustomPrompt="1"/>
          </p:nvPr>
        </p:nvSpPr>
        <p:spPr>
          <a:xfrm>
            <a:off x="4892000"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3" name="Text Placeholder 12">
            <a:extLst>
              <a:ext uri="{FF2B5EF4-FFF2-40B4-BE49-F238E27FC236}">
                <a16:creationId xmlns:a16="http://schemas.microsoft.com/office/drawing/2014/main" id="{1DB17A12-E04D-913F-0380-22EC451F1219}"/>
              </a:ext>
            </a:extLst>
          </p:cNvPr>
          <p:cNvSpPr>
            <a:spLocks noGrp="1"/>
          </p:cNvSpPr>
          <p:nvPr>
            <p:ph type="body" sz="quarter" idx="33" hasCustomPrompt="1"/>
          </p:nvPr>
        </p:nvSpPr>
        <p:spPr>
          <a:xfrm>
            <a:off x="4892000"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4" name="Text Placeholder 12">
            <a:extLst>
              <a:ext uri="{FF2B5EF4-FFF2-40B4-BE49-F238E27FC236}">
                <a16:creationId xmlns:a16="http://schemas.microsoft.com/office/drawing/2014/main" id="{24418321-E502-A54F-113B-528505E6050C}"/>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5" name="Text Placeholder 12">
            <a:extLst>
              <a:ext uri="{FF2B5EF4-FFF2-40B4-BE49-F238E27FC236}">
                <a16:creationId xmlns:a16="http://schemas.microsoft.com/office/drawing/2014/main" id="{1AED98C5-13A6-1FA1-F4F2-84B79CF67457}"/>
              </a:ext>
            </a:extLst>
          </p:cNvPr>
          <p:cNvSpPr>
            <a:spLocks noGrp="1"/>
          </p:cNvSpPr>
          <p:nvPr>
            <p:ph type="body" sz="quarter" idx="37" hasCustomPrompt="1"/>
          </p:nvPr>
        </p:nvSpPr>
        <p:spPr>
          <a:xfrm>
            <a:off x="364797"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4BCAF381-B96D-884B-3AC3-9E7BA681B611}"/>
              </a:ext>
            </a:extLst>
          </p:cNvPr>
          <p:cNvSpPr>
            <a:spLocks noGrp="1"/>
          </p:cNvSpPr>
          <p:nvPr>
            <p:ph type="body" sz="quarter" idx="38" hasCustomPrompt="1"/>
          </p:nvPr>
        </p:nvSpPr>
        <p:spPr>
          <a:xfrm>
            <a:off x="364797"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7" name="Text Placeholder 12">
            <a:extLst>
              <a:ext uri="{FF2B5EF4-FFF2-40B4-BE49-F238E27FC236}">
                <a16:creationId xmlns:a16="http://schemas.microsoft.com/office/drawing/2014/main" id="{A252930E-D3AB-7B6E-4B64-99BEC938B429}"/>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43" name="Text Placeholder 12">
            <a:extLst>
              <a:ext uri="{FF2B5EF4-FFF2-40B4-BE49-F238E27FC236}">
                <a16:creationId xmlns:a16="http://schemas.microsoft.com/office/drawing/2014/main" id="{97C78D0F-A42F-A6F8-5A57-9E6043BA688E}"/>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4" name="Text Placeholder 12">
            <a:extLst>
              <a:ext uri="{FF2B5EF4-FFF2-40B4-BE49-F238E27FC236}">
                <a16:creationId xmlns:a16="http://schemas.microsoft.com/office/drawing/2014/main" id="{E83181E4-E19E-50A6-87AC-8652F2ADBC31}"/>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45" name="Text Placeholder 12">
            <a:extLst>
              <a:ext uri="{FF2B5EF4-FFF2-40B4-BE49-F238E27FC236}">
                <a16:creationId xmlns:a16="http://schemas.microsoft.com/office/drawing/2014/main" id="{37F2EB1B-BE94-9571-FD3C-6E393C43B46A}"/>
              </a:ext>
            </a:extLst>
          </p:cNvPr>
          <p:cNvSpPr>
            <a:spLocks noGrp="1"/>
          </p:cNvSpPr>
          <p:nvPr>
            <p:ph type="body" sz="quarter" idx="63" hasCustomPrompt="1"/>
          </p:nvPr>
        </p:nvSpPr>
        <p:spPr>
          <a:xfrm>
            <a:off x="715560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6" name="Text Placeholder 12">
            <a:extLst>
              <a:ext uri="{FF2B5EF4-FFF2-40B4-BE49-F238E27FC236}">
                <a16:creationId xmlns:a16="http://schemas.microsoft.com/office/drawing/2014/main" id="{78B26567-F1F9-F865-FBF7-2BFD72393A4D}"/>
              </a:ext>
            </a:extLst>
          </p:cNvPr>
          <p:cNvSpPr>
            <a:spLocks noGrp="1"/>
          </p:cNvSpPr>
          <p:nvPr>
            <p:ph type="body" sz="quarter" idx="64" hasCustomPrompt="1"/>
          </p:nvPr>
        </p:nvSpPr>
        <p:spPr>
          <a:xfrm>
            <a:off x="715560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7" name="Text Placeholder 12">
            <a:extLst>
              <a:ext uri="{FF2B5EF4-FFF2-40B4-BE49-F238E27FC236}">
                <a16:creationId xmlns:a16="http://schemas.microsoft.com/office/drawing/2014/main" id="{2B26D133-A689-414C-E81D-EE451264C0CE}"/>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4</a:t>
            </a:r>
            <a:endParaRPr lang="en-US" dirty="0"/>
          </a:p>
        </p:txBody>
      </p:sp>
      <p:sp>
        <p:nvSpPr>
          <p:cNvPr id="48" name="Text Placeholder 12">
            <a:extLst>
              <a:ext uri="{FF2B5EF4-FFF2-40B4-BE49-F238E27FC236}">
                <a16:creationId xmlns:a16="http://schemas.microsoft.com/office/drawing/2014/main" id="{3B0B7C5F-D325-F30F-0EB7-BFE792D00DB3}"/>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9" name="Text Placeholder 12">
            <a:extLst>
              <a:ext uri="{FF2B5EF4-FFF2-40B4-BE49-F238E27FC236}">
                <a16:creationId xmlns:a16="http://schemas.microsoft.com/office/drawing/2014/main" id="{E1B15C59-0C07-D939-6CF1-64B0E07E6671}"/>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0" name="Text Placeholder 12">
            <a:extLst>
              <a:ext uri="{FF2B5EF4-FFF2-40B4-BE49-F238E27FC236}">
                <a16:creationId xmlns:a16="http://schemas.microsoft.com/office/drawing/2014/main" id="{D020A396-3849-A061-662F-C6DD72B473CC}"/>
              </a:ext>
            </a:extLst>
          </p:cNvPr>
          <p:cNvSpPr>
            <a:spLocks noGrp="1"/>
          </p:cNvSpPr>
          <p:nvPr>
            <p:ph type="body" sz="quarter" idx="68" hasCustomPrompt="1"/>
          </p:nvPr>
        </p:nvSpPr>
        <p:spPr>
          <a:xfrm>
            <a:off x="9453618" y="3543251"/>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1" name="Text Placeholder 12">
            <a:extLst>
              <a:ext uri="{FF2B5EF4-FFF2-40B4-BE49-F238E27FC236}">
                <a16:creationId xmlns:a16="http://schemas.microsoft.com/office/drawing/2014/main" id="{4AF7E39C-DEB5-FDAB-5C5D-E6649FEB5742}"/>
              </a:ext>
            </a:extLst>
          </p:cNvPr>
          <p:cNvSpPr>
            <a:spLocks noGrp="1"/>
          </p:cNvSpPr>
          <p:nvPr>
            <p:ph type="body" sz="quarter" idx="69" hasCustomPrompt="1"/>
          </p:nvPr>
        </p:nvSpPr>
        <p:spPr>
          <a:xfrm>
            <a:off x="9453618" y="4265737"/>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2" name="Text Placeholder 12">
            <a:extLst>
              <a:ext uri="{FF2B5EF4-FFF2-40B4-BE49-F238E27FC236}">
                <a16:creationId xmlns:a16="http://schemas.microsoft.com/office/drawing/2014/main" id="{7995EDE7-A9AA-9401-64EA-E612B0338DF2}"/>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5</a:t>
            </a:r>
            <a:endParaRPr lang="en-US" dirty="0"/>
          </a:p>
        </p:txBody>
      </p:sp>
    </p:spTree>
    <p:extLst>
      <p:ext uri="{BB962C8B-B14F-4D97-AF65-F5344CB8AC3E}">
        <p14:creationId xmlns:p14="http://schemas.microsoft.com/office/powerpoint/2010/main" val="215135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3975100"/>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805356"/>
            <a:ext cx="10515600" cy="1801444"/>
          </a:xfrm>
        </p:spPr>
        <p:txBody>
          <a:bodyPr anchor="b"/>
          <a:lstStyle>
            <a:lvl1pPr algn="ctr">
              <a:defRPr sz="5000">
                <a:solidFill>
                  <a:srgbClr val="19447A"/>
                </a:solidFill>
              </a:defRPr>
            </a:lvl1pPr>
          </a:lstStyle>
          <a:p>
            <a:r>
              <a:rPr lang="en-US" dirty="0"/>
              <a:t>Thank you!</a:t>
            </a:r>
          </a:p>
        </p:txBody>
      </p:sp>
      <p:pic>
        <p:nvPicPr>
          <p:cNvPr id="2" name="Picture 1">
            <a:extLst>
              <a:ext uri="{FF2B5EF4-FFF2-40B4-BE49-F238E27FC236}">
                <a16:creationId xmlns:a16="http://schemas.microsoft.com/office/drawing/2014/main" id="{66D506F4-4E7A-8834-4527-EFAC736EF5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l="16" r="16"/>
          <a:stretch/>
        </p:blipFill>
        <p:spPr>
          <a:xfrm>
            <a:off x="9933018" y="307323"/>
            <a:ext cx="1987044" cy="273050"/>
          </a:xfrm>
          <a:prstGeom prst="rect">
            <a:avLst/>
          </a:prstGeom>
        </p:spPr>
      </p:pic>
    </p:spTree>
    <p:extLst>
      <p:ext uri="{BB962C8B-B14F-4D97-AF65-F5344CB8AC3E}">
        <p14:creationId xmlns:p14="http://schemas.microsoft.com/office/powerpoint/2010/main" val="529191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562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015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ckground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661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ckground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7397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ground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374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ground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510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ckground 7">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162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ckground 8">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8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4340225"/>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635126"/>
            <a:ext cx="10515600" cy="2336800"/>
          </a:xfrm>
        </p:spPr>
        <p:txBody>
          <a:bodyPr anchor="b"/>
          <a:lstStyle>
            <a:lvl1pPr algn="ctr">
              <a:lnSpc>
                <a:spcPct val="100000"/>
              </a:lnSpc>
              <a:defRPr sz="5000">
                <a:solidFill>
                  <a:schemeClr val="bg1"/>
                </a:solidFill>
              </a:defRPr>
            </a:lvl1pPr>
          </a:lstStyle>
          <a:p>
            <a:r>
              <a:rPr lang="en-US" dirty="0"/>
              <a:t>[Divider] </a:t>
            </a:r>
            <a:br>
              <a:rPr lang="en-US" dirty="0"/>
            </a:br>
            <a:r>
              <a:rPr lang="en-US" dirty="0"/>
              <a:t>lorem ipsum dolor</a:t>
            </a:r>
          </a:p>
        </p:txBody>
      </p:sp>
      <p:pic>
        <p:nvPicPr>
          <p:cNvPr id="10" name="Picture 9">
            <a:extLst>
              <a:ext uri="{FF2B5EF4-FFF2-40B4-BE49-F238E27FC236}">
                <a16:creationId xmlns:a16="http://schemas.microsoft.com/office/drawing/2014/main" id="{4F719335-606D-0F86-29B5-922CE7D9C9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3" name="Slide Number Placeholder 12">
            <a:extLst>
              <a:ext uri="{FF2B5EF4-FFF2-40B4-BE49-F238E27FC236}">
                <a16:creationId xmlns:a16="http://schemas.microsoft.com/office/drawing/2014/main" id="{C8FECDED-52C6-D216-D5EE-7F0E2BD38F25}"/>
              </a:ext>
            </a:extLst>
          </p:cNvPr>
          <p:cNvSpPr>
            <a:spLocks noGrp="1"/>
          </p:cNvSpPr>
          <p:nvPr>
            <p:ph type="sldNum" sz="quarter" idx="1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1003641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4340225"/>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635126"/>
            <a:ext cx="10515600" cy="2336800"/>
          </a:xfrm>
        </p:spPr>
        <p:txBody>
          <a:bodyPr anchor="b"/>
          <a:lstStyle>
            <a:lvl1pPr algn="ctr">
              <a:lnSpc>
                <a:spcPct val="100000"/>
              </a:lnSpc>
              <a:defRPr sz="5000">
                <a:solidFill>
                  <a:schemeClr val="tx2"/>
                </a:solidFill>
              </a:defRPr>
            </a:lvl1pPr>
          </a:lstStyle>
          <a:p>
            <a:r>
              <a:rPr lang="en-US" dirty="0"/>
              <a:t>[Divider] </a:t>
            </a:r>
            <a:br>
              <a:rPr lang="en-US" dirty="0"/>
            </a:br>
            <a:r>
              <a:rPr lang="en-US" dirty="0"/>
              <a:t>lorem ipsum dolor</a:t>
            </a:r>
          </a:p>
        </p:txBody>
      </p:sp>
      <p:pic>
        <p:nvPicPr>
          <p:cNvPr id="5" name="Picture 4" descr="A picture containing graphics, font, graphic design, screenshot&#10;&#10;Description automatically generated">
            <a:extLst>
              <a:ext uri="{FF2B5EF4-FFF2-40B4-BE49-F238E27FC236}">
                <a16:creationId xmlns:a16="http://schemas.microsoft.com/office/drawing/2014/main" id="{E463681A-7284-AA0D-2030-0010C3A0FB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6" name="Slide Number Placeholder 5">
            <a:extLst>
              <a:ext uri="{FF2B5EF4-FFF2-40B4-BE49-F238E27FC236}">
                <a16:creationId xmlns:a16="http://schemas.microsoft.com/office/drawing/2014/main" id="{DBEC2AAD-18E5-7AC7-773C-F26D3DB29598}"/>
              </a:ext>
            </a:extLst>
          </p:cNvPr>
          <p:cNvSpPr>
            <a:spLocks noGrp="1"/>
          </p:cNvSpPr>
          <p:nvPr>
            <p:ph type="sldNum" sz="quarter" idx="1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45313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9E21B71-8BD2-0AA4-1524-CC174E371B36}"/>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7" name="Text Placeholder 12">
            <a:extLst>
              <a:ext uri="{FF2B5EF4-FFF2-40B4-BE49-F238E27FC236}">
                <a16:creationId xmlns:a16="http://schemas.microsoft.com/office/drawing/2014/main" id="{885AD654-E8D5-A628-5572-8178C9A4AE30}"/>
              </a:ext>
            </a:extLst>
          </p:cNvPr>
          <p:cNvSpPr>
            <a:spLocks noGrp="1"/>
          </p:cNvSpPr>
          <p:nvPr>
            <p:ph type="body" sz="quarter" idx="14" hasCustomPrompt="1"/>
          </p:nvPr>
        </p:nvSpPr>
        <p:spPr>
          <a:xfrm>
            <a:off x="4265131" y="1973022"/>
            <a:ext cx="7497315" cy="681277"/>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5" name="Text Placeholder 12">
            <a:extLst>
              <a:ext uri="{FF2B5EF4-FFF2-40B4-BE49-F238E27FC236}">
                <a16:creationId xmlns:a16="http://schemas.microsoft.com/office/drawing/2014/main" id="{CCB8756B-459E-4F36-6C1F-516D510E57A9}"/>
              </a:ext>
            </a:extLst>
          </p:cNvPr>
          <p:cNvSpPr>
            <a:spLocks noGrp="1"/>
          </p:cNvSpPr>
          <p:nvPr>
            <p:ph type="body" sz="quarter" idx="12" hasCustomPrompt="1"/>
          </p:nvPr>
        </p:nvSpPr>
        <p:spPr>
          <a:xfrm>
            <a:off x="4377194" y="2039478"/>
            <a:ext cx="7287756" cy="292131"/>
          </a:xfrm>
        </p:spPr>
        <p:txBody>
          <a:bodyPr/>
          <a:lstStyle>
            <a:lvl1pPr marL="0" indent="0">
              <a:lnSpc>
                <a:spcPct val="120000"/>
              </a:lnSpc>
              <a:buNone/>
              <a:defRPr sz="1200" b="1"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6" name="Text Placeholder 12">
            <a:extLst>
              <a:ext uri="{FF2B5EF4-FFF2-40B4-BE49-F238E27FC236}">
                <a16:creationId xmlns:a16="http://schemas.microsoft.com/office/drawing/2014/main" id="{8AC5F9FE-910D-53DE-7C76-EFC86373F90E}"/>
              </a:ext>
            </a:extLst>
          </p:cNvPr>
          <p:cNvSpPr>
            <a:spLocks noGrp="1"/>
          </p:cNvSpPr>
          <p:nvPr>
            <p:ph type="body" sz="quarter" idx="13" hasCustomPrompt="1"/>
          </p:nvPr>
        </p:nvSpPr>
        <p:spPr>
          <a:xfrm>
            <a:off x="4377194" y="2339045"/>
            <a:ext cx="7287756" cy="259238"/>
          </a:xfrm>
        </p:spPr>
        <p:txBody>
          <a:bodyPr/>
          <a:lstStyle>
            <a:lvl1pPr marL="0" indent="0">
              <a:lnSpc>
                <a:spcPct val="12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1" name="Picture 10">
            <a:extLst>
              <a:ext uri="{FF2B5EF4-FFF2-40B4-BE49-F238E27FC236}">
                <a16:creationId xmlns:a16="http://schemas.microsoft.com/office/drawing/2014/main" id="{DDA7D1BA-1055-F399-1538-6A9C973CBDA8}"/>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19" name="Text Placeholder 21">
            <a:extLst>
              <a:ext uri="{FF2B5EF4-FFF2-40B4-BE49-F238E27FC236}">
                <a16:creationId xmlns:a16="http://schemas.microsoft.com/office/drawing/2014/main" id="{1B03C969-26B4-D63E-F00B-F19A54949BC9}"/>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21" name="Text Placeholder 6">
            <a:extLst>
              <a:ext uri="{FF2B5EF4-FFF2-40B4-BE49-F238E27FC236}">
                <a16:creationId xmlns:a16="http://schemas.microsoft.com/office/drawing/2014/main" id="{B9030364-0E45-12B8-4637-0F9EB8E3C702}"/>
              </a:ext>
            </a:extLst>
          </p:cNvPr>
          <p:cNvSpPr>
            <a:spLocks noGrp="1"/>
          </p:cNvSpPr>
          <p:nvPr>
            <p:ph type="body" sz="quarter" idx="20"/>
          </p:nvPr>
        </p:nvSpPr>
        <p:spPr>
          <a:xfrm>
            <a:off x="4178572" y="880016"/>
            <a:ext cx="7693526" cy="907941"/>
          </a:xfrm>
        </p:spPr>
        <p:txBody>
          <a:bodyPr>
            <a:spAutoFit/>
          </a:bodyPr>
          <a:lstStyle/>
          <a:p>
            <a:pPr lvl="0"/>
            <a:r>
              <a:rPr lang="en-US"/>
              <a:t>Click to edit Master text styles</a:t>
            </a:r>
          </a:p>
          <a:p>
            <a:pPr lvl="1"/>
            <a:r>
              <a:rPr lang="en-US"/>
              <a:t>Second level</a:t>
            </a:r>
          </a:p>
          <a:p>
            <a:pPr lvl="2"/>
            <a:r>
              <a:rPr lang="en-US"/>
              <a:t>Third level</a:t>
            </a:r>
          </a:p>
        </p:txBody>
      </p:sp>
      <p:sp>
        <p:nvSpPr>
          <p:cNvPr id="5" name="Chart Placeholder 19">
            <a:extLst>
              <a:ext uri="{FF2B5EF4-FFF2-40B4-BE49-F238E27FC236}">
                <a16:creationId xmlns:a16="http://schemas.microsoft.com/office/drawing/2014/main" id="{DC9130E7-8482-D9D0-16F8-0957ABC24743}"/>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Tree>
    <p:extLst>
      <p:ext uri="{BB962C8B-B14F-4D97-AF65-F5344CB8AC3E}">
        <p14:creationId xmlns:p14="http://schemas.microsoft.com/office/powerpoint/2010/main" val="130124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6" name="Text Placeholder 21">
            <a:extLst>
              <a:ext uri="{FF2B5EF4-FFF2-40B4-BE49-F238E27FC236}">
                <a16:creationId xmlns:a16="http://schemas.microsoft.com/office/drawing/2014/main" id="{113F284D-5813-B032-0086-3AB95F0FFCA1}"/>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17" name="Text Placeholder 6">
            <a:extLst>
              <a:ext uri="{FF2B5EF4-FFF2-40B4-BE49-F238E27FC236}">
                <a16:creationId xmlns:a16="http://schemas.microsoft.com/office/drawing/2014/main" id="{86EE0086-820E-92B0-01B5-04FE3BA9D964}"/>
              </a:ext>
            </a:extLst>
          </p:cNvPr>
          <p:cNvSpPr>
            <a:spLocks noGrp="1"/>
          </p:cNvSpPr>
          <p:nvPr>
            <p:ph type="body" sz="quarter" idx="20"/>
          </p:nvPr>
        </p:nvSpPr>
        <p:spPr>
          <a:xfrm>
            <a:off x="4178572" y="880016"/>
            <a:ext cx="7693526" cy="907941"/>
          </a:xfrm>
        </p:spPr>
        <p:txBody>
          <a:bodyPr>
            <a:spAutoFit/>
          </a:bodyPr>
          <a:lstStyle/>
          <a:p>
            <a:pPr lvl="0"/>
            <a:r>
              <a:rPr lang="en-US"/>
              <a:t>Click to edit Master text styles</a:t>
            </a:r>
          </a:p>
          <a:p>
            <a:pPr lvl="1"/>
            <a:r>
              <a:rPr lang="en-US"/>
              <a:t>Second level</a:t>
            </a:r>
          </a:p>
          <a:p>
            <a:pPr lvl="2"/>
            <a:r>
              <a:rPr lang="en-US"/>
              <a:t>Third level</a:t>
            </a:r>
          </a:p>
        </p:txBody>
      </p:sp>
      <p:sp>
        <p:nvSpPr>
          <p:cNvPr id="5" name="Rounded Rectangle 4">
            <a:extLst>
              <a:ext uri="{FF2B5EF4-FFF2-40B4-BE49-F238E27FC236}">
                <a16:creationId xmlns:a16="http://schemas.microsoft.com/office/drawing/2014/main" id="{8B098BF1-62DD-C30D-60DC-D6BB0AC818A6}"/>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1" name="Text Placeholder 12">
            <a:extLst>
              <a:ext uri="{FF2B5EF4-FFF2-40B4-BE49-F238E27FC236}">
                <a16:creationId xmlns:a16="http://schemas.microsoft.com/office/drawing/2014/main" id="{EC91FA42-2F47-F37D-1917-6A28D2DF82D1}"/>
              </a:ext>
            </a:extLst>
          </p:cNvPr>
          <p:cNvSpPr>
            <a:spLocks noGrp="1"/>
          </p:cNvSpPr>
          <p:nvPr>
            <p:ph type="body" sz="quarter" idx="14" hasCustomPrompt="1"/>
          </p:nvPr>
        </p:nvSpPr>
        <p:spPr>
          <a:xfrm>
            <a:off x="4265131" y="1973022"/>
            <a:ext cx="7497315" cy="681277"/>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Chart Placeholder 19">
            <a:extLst>
              <a:ext uri="{FF2B5EF4-FFF2-40B4-BE49-F238E27FC236}">
                <a16:creationId xmlns:a16="http://schemas.microsoft.com/office/drawing/2014/main" id="{64296EE7-7E71-8901-05A5-6EF0B68A2226}"/>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
        <p:nvSpPr>
          <p:cNvPr id="21" name="Text Placeholder 12">
            <a:extLst>
              <a:ext uri="{FF2B5EF4-FFF2-40B4-BE49-F238E27FC236}">
                <a16:creationId xmlns:a16="http://schemas.microsoft.com/office/drawing/2014/main" id="{EEA64C42-B1FB-632A-00E9-096CA903CA0E}"/>
              </a:ext>
            </a:extLst>
          </p:cNvPr>
          <p:cNvSpPr>
            <a:spLocks noGrp="1"/>
          </p:cNvSpPr>
          <p:nvPr>
            <p:ph type="body" sz="quarter" idx="12" hasCustomPrompt="1"/>
          </p:nvPr>
        </p:nvSpPr>
        <p:spPr>
          <a:xfrm>
            <a:off x="4377194" y="2039478"/>
            <a:ext cx="7287756" cy="292131"/>
          </a:xfrm>
        </p:spPr>
        <p:txBody>
          <a:bodyPr/>
          <a:lstStyle>
            <a:lvl1pPr marL="0" indent="0">
              <a:lnSpc>
                <a:spcPct val="120000"/>
              </a:lnSpc>
              <a:buNone/>
              <a:defRPr sz="1200" b="1"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12">
            <a:extLst>
              <a:ext uri="{FF2B5EF4-FFF2-40B4-BE49-F238E27FC236}">
                <a16:creationId xmlns:a16="http://schemas.microsoft.com/office/drawing/2014/main" id="{43C9C1FC-B14E-713E-6E13-7A6B7C9295B9}"/>
              </a:ext>
            </a:extLst>
          </p:cNvPr>
          <p:cNvSpPr>
            <a:spLocks noGrp="1"/>
          </p:cNvSpPr>
          <p:nvPr>
            <p:ph type="body" sz="quarter" idx="13" hasCustomPrompt="1"/>
          </p:nvPr>
        </p:nvSpPr>
        <p:spPr>
          <a:xfrm>
            <a:off x="4377194" y="2339045"/>
            <a:ext cx="7287756" cy="259238"/>
          </a:xfrm>
        </p:spPr>
        <p:txBody>
          <a:bodyPr/>
          <a:lstStyle>
            <a:lvl1pPr marL="0" indent="0">
              <a:lnSpc>
                <a:spcPct val="12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17761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D5F133B-4ED6-7938-1B78-574EF93CBA74}"/>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0191"/>
            <a:ext cx="10605236" cy="514007"/>
          </a:xfrm>
        </p:spPr>
        <p:txBody>
          <a:bodyPr/>
          <a:lstStyle>
            <a:lvl1pP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1835"/>
            <a:ext cx="10605241" cy="359457"/>
          </a:xfrm>
        </p:spPr>
        <p:txBody>
          <a:bodyPr/>
          <a:lstStyle>
            <a:lvl1pPr marL="0" indent="0">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8D5871EF-5E64-201B-63CB-76D82381E282}"/>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E411742-1CAB-FB67-5A9A-3CA1149AA66E}"/>
              </a:ext>
            </a:extLst>
          </p:cNvPr>
          <p:cNvSpPr>
            <a:spLocks noGrp="1"/>
          </p:cNvSpPr>
          <p:nvPr>
            <p:ph type="body" sz="quarter" idx="16"/>
          </p:nvPr>
        </p:nvSpPr>
        <p:spPr>
          <a:xfrm>
            <a:off x="1041468" y="2175467"/>
            <a:ext cx="5613765"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11591367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1A1BF2-A41B-EA9D-EDED-13C7B108DD47}"/>
              </a:ext>
            </a:extLst>
          </p:cNvPr>
          <p:cNvSpPr>
            <a:spLocks noGrp="1"/>
          </p:cNvSpPr>
          <p:nvPr>
            <p:ph type="title"/>
          </p:nvPr>
        </p:nvSpPr>
        <p:spPr>
          <a:xfrm>
            <a:off x="838255" y="365125"/>
            <a:ext cx="10515491"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DDAC2CD-0DD0-CDFF-6E53-7F855D1AE063}"/>
              </a:ext>
            </a:extLst>
          </p:cNvPr>
          <p:cNvSpPr>
            <a:spLocks noGrp="1"/>
          </p:cNvSpPr>
          <p:nvPr>
            <p:ph type="body" idx="1"/>
          </p:nvPr>
        </p:nvSpPr>
        <p:spPr>
          <a:xfrm>
            <a:off x="838255" y="1825625"/>
            <a:ext cx="10515491" cy="1308050"/>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9" name="Slide Number Placeholder 5">
            <a:extLst>
              <a:ext uri="{FF2B5EF4-FFF2-40B4-BE49-F238E27FC236}">
                <a16:creationId xmlns:a16="http://schemas.microsoft.com/office/drawing/2014/main" id="{79170BBE-3BC0-5B24-CFDD-003625F199E3}"/>
              </a:ext>
            </a:extLst>
          </p:cNvPr>
          <p:cNvSpPr>
            <a:spLocks noGrp="1"/>
          </p:cNvSpPr>
          <p:nvPr>
            <p:ph type="sldNum" sz="quarter" idx="4"/>
          </p:nvPr>
        </p:nvSpPr>
        <p:spPr>
          <a:xfrm>
            <a:off x="1727593" y="6378233"/>
            <a:ext cx="876357" cy="365125"/>
          </a:xfrm>
          <a:prstGeom prst="rect">
            <a:avLst/>
          </a:prstGeom>
        </p:spPr>
        <p:txBody>
          <a:bodyPr vert="horz" lIns="0" tIns="0" rIns="0" bIns="0" rtlCol="0" anchor="ctr">
            <a:noAutofit/>
          </a:bodyPr>
          <a:lstStyle>
            <a:lvl1pPr algn="l">
              <a:defRPr sz="1000">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109721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457200" rtl="0" eaLnBrk="1" latinLnBrk="0" hangingPunct="1">
        <a:lnSpc>
          <a:spcPct val="90000"/>
        </a:lnSpc>
        <a:spcBef>
          <a:spcPct val="0"/>
        </a:spcBef>
        <a:buNone/>
        <a:defRPr sz="3500" b="1" i="0" kern="1200">
          <a:solidFill>
            <a:schemeClr val="tx1"/>
          </a:solidFill>
          <a:latin typeface="Century Gothic" panose="020B0502020202020204" pitchFamily="34" charset="0"/>
          <a:ea typeface="+mj-ea"/>
          <a:cs typeface="+mj-cs"/>
        </a:defRPr>
      </a:lvl1pPr>
    </p:titleStyle>
    <p:body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Century Gothic" panose="020B0502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Century Gothic" panose="020B0502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Century Gothic" panose="020B0502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Century Gothic" panose="020B0502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Century Gothic" panose="020B0502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I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biorxiv.org/content/10.1101/2024.02.09.579724v1.full.pd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FA85-DB20-3CF0-ECB6-DD06A0DC62AC}"/>
              </a:ext>
            </a:extLst>
          </p:cNvPr>
          <p:cNvSpPr>
            <a:spLocks noGrp="1"/>
          </p:cNvSpPr>
          <p:nvPr>
            <p:ph type="title"/>
          </p:nvPr>
        </p:nvSpPr>
        <p:spPr/>
        <p:txBody>
          <a:bodyPr>
            <a:normAutofit/>
          </a:bodyPr>
          <a:lstStyle/>
          <a:p>
            <a:r>
              <a:rPr lang="en-US" dirty="0"/>
              <a:t>SL Normalization</a:t>
            </a:r>
            <a:endParaRPr lang="LID4096" dirty="0"/>
          </a:p>
        </p:txBody>
      </p:sp>
      <p:sp>
        <p:nvSpPr>
          <p:cNvPr id="3" name="Text Placeholder 2">
            <a:extLst>
              <a:ext uri="{FF2B5EF4-FFF2-40B4-BE49-F238E27FC236}">
                <a16:creationId xmlns:a16="http://schemas.microsoft.com/office/drawing/2014/main" id="{EE3D00F9-C9CC-910F-33FD-3469300E8DAC}"/>
              </a:ext>
            </a:extLst>
          </p:cNvPr>
          <p:cNvSpPr>
            <a:spLocks noGrp="1"/>
          </p:cNvSpPr>
          <p:nvPr>
            <p:ph type="body" sz="quarter" idx="10"/>
          </p:nvPr>
        </p:nvSpPr>
        <p:spPr/>
        <p:txBody>
          <a:bodyPr/>
          <a:lstStyle/>
          <a:p>
            <a:r>
              <a:rPr lang="en-US" dirty="0"/>
              <a:t>BY Roee Orland</a:t>
            </a:r>
            <a:endParaRPr lang="LID4096" dirty="0"/>
          </a:p>
        </p:txBody>
      </p:sp>
      <p:sp>
        <p:nvSpPr>
          <p:cNvPr id="4" name="Text Placeholder 3">
            <a:extLst>
              <a:ext uri="{FF2B5EF4-FFF2-40B4-BE49-F238E27FC236}">
                <a16:creationId xmlns:a16="http://schemas.microsoft.com/office/drawing/2014/main" id="{C6146C5E-1EF7-62CC-9B27-64D00E1F0508}"/>
              </a:ext>
            </a:extLst>
          </p:cNvPr>
          <p:cNvSpPr>
            <a:spLocks noGrp="1"/>
          </p:cNvSpPr>
          <p:nvPr>
            <p:ph type="body" sz="quarter" idx="11"/>
          </p:nvPr>
        </p:nvSpPr>
        <p:spPr/>
        <p:txBody>
          <a:bodyPr/>
          <a:lstStyle/>
          <a:p>
            <a:r>
              <a:rPr lang="en-US" dirty="0"/>
              <a:t>16/7/2025</a:t>
            </a:r>
            <a:endParaRPr lang="LID4096" dirty="0"/>
          </a:p>
        </p:txBody>
      </p:sp>
      <p:sp>
        <p:nvSpPr>
          <p:cNvPr id="5" name="Text Placeholder 4">
            <a:extLst>
              <a:ext uri="{FF2B5EF4-FFF2-40B4-BE49-F238E27FC236}">
                <a16:creationId xmlns:a16="http://schemas.microsoft.com/office/drawing/2014/main" id="{CCB0D66D-6460-6A08-E149-1D2C69A16579}"/>
              </a:ext>
            </a:extLst>
          </p:cNvPr>
          <p:cNvSpPr>
            <a:spLocks noGrp="1"/>
          </p:cNvSpPr>
          <p:nvPr>
            <p:ph type="body" sz="quarter" idx="12"/>
          </p:nvPr>
        </p:nvSpPr>
        <p:spPr/>
        <p:txBody>
          <a:bodyPr/>
          <a:lstStyle/>
          <a:p>
            <a:endParaRPr lang="LID4096"/>
          </a:p>
        </p:txBody>
      </p:sp>
    </p:spTree>
    <p:extLst>
      <p:ext uri="{BB962C8B-B14F-4D97-AF65-F5344CB8AC3E}">
        <p14:creationId xmlns:p14="http://schemas.microsoft.com/office/powerpoint/2010/main" val="297559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6527-8ABE-947D-0593-3BB6F60BF7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D886A8-0FF2-5C84-C348-BE0ACA263C35}"/>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Overview</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07B1B647-0427-AA7C-6EE7-13E29C8E780F}"/>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2</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5F7CF2E2-0004-7481-9B43-55507F9B8B6F}"/>
              </a:ext>
            </a:extLst>
          </p:cNvPr>
          <p:cNvSpPr txBox="1"/>
          <p:nvPr/>
        </p:nvSpPr>
        <p:spPr>
          <a:xfrm>
            <a:off x="793382" y="2429544"/>
            <a:ext cx="10605236" cy="262017"/>
          </a:xfrm>
          <a:prstGeom prst="rect">
            <a:avLst/>
          </a:prstGeom>
          <a:noFill/>
        </p:spPr>
        <p:txBody>
          <a:bodyPr wrap="square" rtlCol="0">
            <a:spAutoFit/>
          </a:bodyPr>
          <a:lstStyle/>
          <a:p>
            <a:pPr marL="285750" indent="-285750">
              <a:buFont typeface="Arial" panose="020B0604020202020204" pitchFamily="34" charset="0"/>
              <a:buChar char="•"/>
            </a:pPr>
            <a:r>
              <a:rPr lang="en-US" sz="2400" dirty="0"/>
              <a:t>Currently samples are collected via EDTA protocol, which is cumbersome (large kit, requires freezing…). SomaLogic kits used for plate readings are also expensive.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Proposed solution: controlling the normalization process would allow us to use other collection (e.g. Streck) and assay technologies</a:t>
            </a:r>
          </a:p>
        </p:txBody>
      </p:sp>
    </p:spTree>
    <p:extLst>
      <p:ext uri="{BB962C8B-B14F-4D97-AF65-F5344CB8AC3E}">
        <p14:creationId xmlns:p14="http://schemas.microsoft.com/office/powerpoint/2010/main" val="313906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25CE-8883-A134-5AAB-6E5AEC7696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135757-3008-CD29-4920-67DB77492AC9}"/>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Step 1 – Simple bridging</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C24F8B96-7439-28D0-F140-700B7DCB5FF3}"/>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3</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8F352D01-4203-CFE0-1BE5-7021A4E410DF}"/>
              </a:ext>
            </a:extLst>
          </p:cNvPr>
          <p:cNvSpPr txBox="1"/>
          <p:nvPr/>
        </p:nvSpPr>
        <p:spPr>
          <a:xfrm>
            <a:off x="793382" y="1591056"/>
            <a:ext cx="10605236" cy="3046988"/>
          </a:xfrm>
          <a:prstGeom prst="rect">
            <a:avLst/>
          </a:prstGeom>
          <a:noFill/>
        </p:spPr>
        <p:txBody>
          <a:bodyPr wrap="square" rtlCol="0">
            <a:spAutoFit/>
          </a:bodyPr>
          <a:lstStyle/>
          <a:p>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Is a simple pre-normalization mapping of Streck-collected RFU measurements to </a:t>
            </a:r>
            <a:r>
              <a:rPr lang="en-US" sz="2400" dirty="0" err="1">
                <a:latin typeface="Aptos" panose="020B0004020202020204" pitchFamily="34" charset="0"/>
              </a:rPr>
              <a:t>edta</a:t>
            </a:r>
            <a:r>
              <a:rPr lang="en-US" sz="2400" dirty="0">
                <a:latin typeface="Aptos" panose="020B0004020202020204" pitchFamily="34" charset="0"/>
              </a:rPr>
              <a:t>  values enough to maintain model efficacy?</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If so, switching collection methods would be very easy.</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Steps required: running linearly-bridged Streck samples and evaluating differences in model performance</a:t>
            </a:r>
          </a:p>
        </p:txBody>
      </p:sp>
    </p:spTree>
    <p:extLst>
      <p:ext uri="{BB962C8B-B14F-4D97-AF65-F5344CB8AC3E}">
        <p14:creationId xmlns:p14="http://schemas.microsoft.com/office/powerpoint/2010/main" val="196246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07B9-DEBC-20D5-6544-FF0ABA4C35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B9485E-D14D-84AE-D7A1-48E89A0FCA98}"/>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Step 2 – Understanding SL’s normalization pipeline </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C91F3E7E-1E8C-8644-F3B1-464807D268C3}"/>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4</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B7D0CA5D-E551-AA5C-4F30-191DD1DEB50C}"/>
              </a:ext>
            </a:extLst>
          </p:cNvPr>
          <p:cNvSpPr txBox="1"/>
          <p:nvPr/>
        </p:nvSpPr>
        <p:spPr>
          <a:xfrm>
            <a:off x="793382" y="1591056"/>
            <a:ext cx="10605236"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ptos" panose="020B0004020202020204" pitchFamily="34" charset="0"/>
              </a:rPr>
              <a:t>Normalization includes 5 distinct steps(4 required + 1 ANML at our discretion)</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We don’t have a good enough handle on the theory behind these normalizations, which would allow us to understand where our own samples differ from their assumptions, how to change the steps if we want to increase flexibility regarding collection and assay technologies</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Some normalizations are plate-wide, based on plate medians. We also need to be ale to normalize plates where some of the samples were collected with Streck and others with </a:t>
            </a:r>
            <a:r>
              <a:rPr lang="en-US" sz="2400" dirty="0" err="1">
                <a:latin typeface="Aptos" panose="020B0004020202020204" pitchFamily="34" charset="0"/>
              </a:rPr>
              <a:t>edta</a:t>
            </a:r>
            <a:r>
              <a:rPr lang="en-US" sz="2400" dirty="0">
                <a:latin typeface="Aptos" panose="020B0004020202020204" pitchFamily="34" charset="0"/>
              </a:rPr>
              <a:t>.</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Steps required: going over SL’s documentation and summarizing the theory and methodology</a:t>
            </a:r>
          </a:p>
        </p:txBody>
      </p:sp>
    </p:spTree>
    <p:extLst>
      <p:ext uri="{BB962C8B-B14F-4D97-AF65-F5344CB8AC3E}">
        <p14:creationId xmlns:p14="http://schemas.microsoft.com/office/powerpoint/2010/main" val="8957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EE22-2D65-BB72-0EDE-BAFBE60451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290B9-DF72-6F83-388D-1A93085B6B40}"/>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Step 3 – Recreating SL’s normalization pipeline </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65D9BFCB-3F00-C9F7-766B-AF9CAD110B08}"/>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5</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BBC03824-7B38-7C5A-E2E7-821F6871901F}"/>
              </a:ext>
            </a:extLst>
          </p:cNvPr>
          <p:cNvSpPr txBox="1"/>
          <p:nvPr/>
        </p:nvSpPr>
        <p:spPr>
          <a:xfrm>
            <a:off x="793382" y="1591056"/>
            <a:ext cx="10605236" cy="3785652"/>
          </a:xfrm>
          <a:prstGeom prst="rect">
            <a:avLst/>
          </a:prstGeom>
          <a:noFill/>
        </p:spPr>
        <p:txBody>
          <a:bodyPr wrap="square" rtlCol="0">
            <a:spAutoFit/>
          </a:bodyPr>
          <a:lstStyle/>
          <a:p>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Gil has translated relevant R code (not including ANML normalization) from a published paper to python (which I need to go over) </a:t>
            </a:r>
            <a:r>
              <a:rPr lang="LID4096" sz="2400" dirty="0">
                <a:hlinkClick r:id="rId3"/>
              </a:rPr>
              <a:t>https://www.biorxiv.org/content/10.1101/2024.02.09.579724v1.full.pdf</a:t>
            </a:r>
            <a:endParaRPr lang="en-US" sz="2400" dirty="0"/>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Controlling normalization would allow us to tweak the steps/references used, including adding</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Steps required: going over Gil’s code and running normalizations locally to confirm reproducibility of SL’s pipeline</a:t>
            </a:r>
          </a:p>
        </p:txBody>
      </p:sp>
    </p:spTree>
    <p:extLst>
      <p:ext uri="{BB962C8B-B14F-4D97-AF65-F5344CB8AC3E}">
        <p14:creationId xmlns:p14="http://schemas.microsoft.com/office/powerpoint/2010/main" val="4125995358"/>
      </p:ext>
    </p:extLst>
  </p:cSld>
  <p:clrMapOvr>
    <a:masterClrMapping/>
  </p:clrMapOvr>
</p:sld>
</file>

<file path=ppt/theme/theme1.xml><?xml version="1.0" encoding="utf-8"?>
<a:theme xmlns:a="http://schemas.openxmlformats.org/drawingml/2006/main" name="Custom Design">
  <a:themeElements>
    <a:clrScheme name="OncoHost">
      <a:dk1>
        <a:srgbClr val="101820"/>
      </a:dk1>
      <a:lt1>
        <a:srgbClr val="FFFFFF"/>
      </a:lt1>
      <a:dk2>
        <a:srgbClr val="194479"/>
      </a:dk2>
      <a:lt2>
        <a:srgbClr val="4D4D4D"/>
      </a:lt2>
      <a:accent1>
        <a:srgbClr val="E85936"/>
      </a:accent1>
      <a:accent2>
        <a:srgbClr val="3053FC"/>
      </a:accent2>
      <a:accent3>
        <a:srgbClr val="57CEEA"/>
      </a:accent3>
      <a:accent4>
        <a:srgbClr val="F5F7FF"/>
      </a:accent4>
      <a:accent5>
        <a:srgbClr val="EBF7FF"/>
      </a:accent5>
      <a:accent6>
        <a:srgbClr val="DBDDEF"/>
      </a:accent6>
      <a:hlink>
        <a:srgbClr val="A1A5C0"/>
      </a:hlink>
      <a:folHlink>
        <a:srgbClr val="3053F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comparisson foe assay dev 2024.potx" id="{866F5389-B988-4F52-9979-23F2F03C0A74}" vid="{B3C1C1E5-E1F0-4695-8C28-79104FB7E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540843a-a232-4063-912c-367249275f67">HXV3MQXXKA6E-418275069-1523741</_dlc_DocId>
    <lcf76f155ced4ddcb4097134ff3c332f xmlns="124f404e-53eb-4ae5-a7f6-5c41857bb4db">
      <Terms xmlns="http://schemas.microsoft.com/office/infopath/2007/PartnerControls"/>
    </lcf76f155ced4ddcb4097134ff3c332f>
    <TaxCatchAll xmlns="7540843a-a232-4063-912c-367249275f67" xsi:nil="true"/>
    <_dlc_DocIdUrl xmlns="7540843a-a232-4063-912c-367249275f67">
      <Url>https://oncohost.sharepoint.com/sites/Shares/_layouts/15/DocIdRedir.aspx?ID=HXV3MQXXKA6E-418275069-1523741</Url>
      <Description>HXV3MQXXKA6E-418275069-1523741</Description>
    </_dlc_DocIdUrl>
    <SharedWithUsers xmlns="7540843a-a232-4063-912c-367249275f67">
      <UserInfo>
        <DisplayName>Gil Loewenthal</DisplayName>
        <AccountId>1695</AccountId>
        <AccountType/>
      </UserInfo>
      <UserInfo>
        <DisplayName>Or Itzhaki</DisplayName>
        <AccountId>1201</AccountId>
        <AccountType/>
      </UserInfo>
      <UserInfo>
        <DisplayName>Ben Yellin</DisplayName>
        <AccountId>455</AccountId>
        <AccountType/>
      </UserInfo>
    </SharedWithUsers>
    <Whocreateit xmlns="124f404e-53eb-4ae5-a7f6-5c41857bb4db">
      <UserInfo>
        <DisplayName/>
        <AccountId xsi:nil="true"/>
        <AccountType/>
      </UserInfo>
    </Whocreatei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7808532246A4F408FA18B65285B99FE" ma:contentTypeVersion="20" ma:contentTypeDescription="Create a new document." ma:contentTypeScope="" ma:versionID="8648aa17b55a30e19dc1f42701f818a3">
  <xsd:schema xmlns:xsd="http://www.w3.org/2001/XMLSchema" xmlns:xs="http://www.w3.org/2001/XMLSchema" xmlns:p="http://schemas.microsoft.com/office/2006/metadata/properties" xmlns:ns2="7540843a-a232-4063-912c-367249275f67" xmlns:ns3="124f404e-53eb-4ae5-a7f6-5c41857bb4db" targetNamespace="http://schemas.microsoft.com/office/2006/metadata/properties" ma:root="true" ma:fieldsID="6a0b03332e7b896a7233058d9708b97e" ns2:_="" ns3:_="">
    <xsd:import namespace="7540843a-a232-4063-912c-367249275f67"/>
    <xsd:import namespace="124f404e-53eb-4ae5-a7f6-5c41857bb4db"/>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element ref="ns3:Whocreateit"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0843a-a232-4063-912c-367249275f6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9902327b-b7cb-4fd6-9d1e-3fbe9fcc4cb3}" ma:internalName="TaxCatchAll" ma:showField="CatchAllData" ma:web="7540843a-a232-4063-912c-367249275f6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4f404e-53eb-4ae5-a7f6-5c41857bb4db"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7b563e6b-6a18-468f-8284-fab691eee85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Whocreateit" ma:index="29" nillable="true" ma:displayName="Who create it" ma:format="Dropdown" ma:list="UserInfo" ma:SharePointGroup="0" ma:internalName="Whocreatei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CE4A20-9131-4531-B6DE-D081FF44442A}">
  <ds:schemaRefs>
    <ds:schemaRef ds:uri="http://schemas.microsoft.com/sharepoint/events"/>
  </ds:schemaRefs>
</ds:datastoreItem>
</file>

<file path=customXml/itemProps2.xml><?xml version="1.0" encoding="utf-8"?>
<ds:datastoreItem xmlns:ds="http://schemas.openxmlformats.org/officeDocument/2006/customXml" ds:itemID="{6C35BA24-0AEC-41FF-AEE5-ED21E3F792C7}">
  <ds:schemaRefs>
    <ds:schemaRef ds:uri="http://purl.org/dc/terms/"/>
    <ds:schemaRef ds:uri="http://www.w3.org/XML/1998/namespace"/>
    <ds:schemaRef ds:uri="7540843a-a232-4063-912c-367249275f67"/>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24f404e-53eb-4ae5-a7f6-5c41857bb4db"/>
  </ds:schemaRefs>
</ds:datastoreItem>
</file>

<file path=customXml/itemProps3.xml><?xml version="1.0" encoding="utf-8"?>
<ds:datastoreItem xmlns:ds="http://schemas.openxmlformats.org/officeDocument/2006/customXml" ds:itemID="{B2FE8DF7-16BD-4B8B-97BC-5427AD42E6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0843a-a232-4063-912c-367249275f67"/>
    <ds:schemaRef ds:uri="124f404e-53eb-4ae5-a7f6-5c41857bb4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882E569-551F-4BA1-A780-08A8FD1ED1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comparisson foe assay dev 2024</Template>
  <TotalTime>39465</TotalTime>
  <Words>311</Words>
  <Application>Microsoft Office PowerPoint</Application>
  <PresentationFormat>Widescreen</PresentationFormat>
  <Paragraphs>37</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Arial</vt:lpstr>
      <vt:lpstr>Calibri</vt:lpstr>
      <vt:lpstr>Century Gothic</vt:lpstr>
      <vt:lpstr>Inter SemiBold</vt:lpstr>
      <vt:lpstr>Custom Design</vt:lpstr>
      <vt:lpstr>SL Normalization</vt:lpstr>
      <vt:lpstr>Overview</vt:lpstr>
      <vt:lpstr>Step 1 – Simple bridging</vt:lpstr>
      <vt:lpstr>Step 2 – Understanding SL’s normalization pipeline </vt:lpstr>
      <vt:lpstr>Step 3 – Recreating SL’s normalization pipeline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Eyal Jacob</dc:creator>
  <cp:lastModifiedBy>Roee Orland</cp:lastModifiedBy>
  <cp:revision>7</cp:revision>
  <dcterms:created xsi:type="dcterms:W3CDTF">2024-10-06T10:36:31Z</dcterms:created>
  <dcterms:modified xsi:type="dcterms:W3CDTF">2025-08-10T08:21:53Z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0x01010027808532246A4F408FA18B65285B99FE</vt:lpwstr>
  </property>
  <property fmtid="{D5CDD505-2E9C-101B-9397-08002B2CF9AE}" pid="4" name="_dlc_DocIdItemGuid">
    <vt:lpwstr>1752a0d6-1832-4bc7-a867-dd60b6368375</vt:lpwstr>
  </property>
</Properties>
</file>